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329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19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ector_#color-2096&amp;300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955280" cy="3986784"/>
          </a:xfrm>
          <a:custGeom>
            <a:avLst/>
            <a:gdLst/>
            <a:ahLst/>
            <a:cxnLst/>
            <a:rect l="l" t="t" r="r" b="b"/>
            <a:pathLst>
              <a:path w="7955280" h="3986784">
                <a:moveTo>
                  <a:pt x="7845552" y="0"/>
                </a:moveTo>
                <a:lnTo>
                  <a:pt x="0" y="0"/>
                </a:lnTo>
                <a:lnTo>
                  <a:pt x="0" y="3392424"/>
                </a:lnTo>
                <a:cubicBezTo>
                  <a:pt x="219456" y="3602736"/>
                  <a:pt x="475488" y="3767328"/>
                  <a:pt x="749808" y="3867912"/>
                </a:cubicBezTo>
                <a:cubicBezTo>
                  <a:pt x="1554480" y="4151376"/>
                  <a:pt x="2679192" y="3922776"/>
                  <a:pt x="3054096" y="3282696"/>
                </a:cubicBezTo>
                <a:cubicBezTo>
                  <a:pt x="3236976" y="2962656"/>
                  <a:pt x="3172968" y="2642616"/>
                  <a:pt x="3118104" y="2331720"/>
                </a:cubicBezTo>
                <a:cubicBezTo>
                  <a:pt x="3063240" y="1984248"/>
                  <a:pt x="2999232" y="1645920"/>
                  <a:pt x="3236976" y="1307592"/>
                </a:cubicBezTo>
                <a:cubicBezTo>
                  <a:pt x="3520440" y="914400"/>
                  <a:pt x="4087368" y="685800"/>
                  <a:pt x="4544568" y="777240"/>
                </a:cubicBezTo>
                <a:cubicBezTo>
                  <a:pt x="4846320" y="832104"/>
                  <a:pt x="5001768" y="1005840"/>
                  <a:pt x="5157216" y="1188720"/>
                </a:cubicBezTo>
                <a:cubicBezTo>
                  <a:pt x="5312664" y="1362456"/>
                  <a:pt x="5468112" y="1545336"/>
                  <a:pt x="5760720" y="1664208"/>
                </a:cubicBezTo>
                <a:cubicBezTo>
                  <a:pt x="6391656" y="1938528"/>
                  <a:pt x="7278624" y="1828800"/>
                  <a:pt x="7644384" y="1325880"/>
                </a:cubicBezTo>
                <a:cubicBezTo>
                  <a:pt x="8010144" y="832104"/>
                  <a:pt x="8019288" y="393192"/>
                  <a:pt x="7845552" y="0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11" name="Union_#color-2096&amp;2012"/>
          <p:cNvSpPr/>
          <p:nvPr userDrawn="1">
            <p:custDataLst>
              <p:tags r:id="rId4"/>
            </p:custDataLst>
          </p:nvPr>
        </p:nvSpPr>
        <p:spPr>
          <a:xfrm>
            <a:off x="9985248" y="886968"/>
            <a:ext cx="1536192" cy="2084832"/>
          </a:xfrm>
          <a:custGeom>
            <a:avLst/>
            <a:gdLst/>
            <a:ahLst/>
            <a:cxnLst/>
            <a:rect l="l" t="t" r="r" b="b"/>
            <a:pathLst>
              <a:path w="1536192" h="2084832">
                <a:moveTo>
                  <a:pt x="621792" y="73152"/>
                </a:moveTo>
                <a:cubicBezTo>
                  <a:pt x="603504" y="73152"/>
                  <a:pt x="585216" y="64008"/>
                  <a:pt x="566928" y="45720"/>
                </a:cubicBezTo>
                <a:cubicBezTo>
                  <a:pt x="548640" y="36576"/>
                  <a:pt x="557784" y="9144"/>
                  <a:pt x="576072" y="0"/>
                </a:cubicBezTo>
                <a:cubicBezTo>
                  <a:pt x="594360" y="0"/>
                  <a:pt x="603504" y="0"/>
                  <a:pt x="612648" y="9144"/>
                </a:cubicBezTo>
                <a:cubicBezTo>
                  <a:pt x="621792" y="9144"/>
                  <a:pt x="630936" y="9144"/>
                  <a:pt x="630936" y="9144"/>
                </a:cubicBezTo>
                <a:cubicBezTo>
                  <a:pt x="640080" y="9144"/>
                  <a:pt x="658368" y="9144"/>
                  <a:pt x="667512" y="18288"/>
                </a:cubicBezTo>
                <a:cubicBezTo>
                  <a:pt x="676656" y="18288"/>
                  <a:pt x="685800" y="18288"/>
                  <a:pt x="694944" y="18288"/>
                </a:cubicBezTo>
                <a:cubicBezTo>
                  <a:pt x="749808" y="27432"/>
                  <a:pt x="731520" y="109728"/>
                  <a:pt x="685800" y="91440"/>
                </a:cubicBezTo>
                <a:cubicBezTo>
                  <a:pt x="676656" y="91440"/>
                  <a:pt x="667512" y="91440"/>
                  <a:pt x="649224" y="82296"/>
                </a:cubicBezTo>
                <a:cubicBezTo>
                  <a:pt x="640080" y="82296"/>
                  <a:pt x="630936" y="82296"/>
                  <a:pt x="621792" y="73152"/>
                </a:cubicBezTo>
                <a:moveTo>
                  <a:pt x="1362456" y="210312"/>
                </a:moveTo>
                <a:lnTo>
                  <a:pt x="1362456" y="210312"/>
                </a:lnTo>
                <a:cubicBezTo>
                  <a:pt x="1371600" y="219456"/>
                  <a:pt x="1371600" y="219456"/>
                  <a:pt x="1371600" y="228600"/>
                </a:cubicBezTo>
                <a:cubicBezTo>
                  <a:pt x="1389888" y="246888"/>
                  <a:pt x="1435608" y="237744"/>
                  <a:pt x="1435608" y="201168"/>
                </a:cubicBezTo>
                <a:cubicBezTo>
                  <a:pt x="1426464" y="192024"/>
                  <a:pt x="1426464" y="182880"/>
                  <a:pt x="1417320" y="182880"/>
                </a:cubicBezTo>
                <a:cubicBezTo>
                  <a:pt x="1417320" y="173736"/>
                  <a:pt x="1408176" y="173736"/>
                  <a:pt x="1408176" y="173736"/>
                </a:cubicBezTo>
                <a:cubicBezTo>
                  <a:pt x="1408176" y="164592"/>
                  <a:pt x="1399032" y="164592"/>
                  <a:pt x="1399032" y="155448"/>
                </a:cubicBezTo>
                <a:cubicBezTo>
                  <a:pt x="1389888" y="155448"/>
                  <a:pt x="1389888" y="146304"/>
                  <a:pt x="1380744" y="146304"/>
                </a:cubicBezTo>
                <a:cubicBezTo>
                  <a:pt x="1371600" y="137160"/>
                  <a:pt x="1362456" y="128016"/>
                  <a:pt x="1362456" y="118872"/>
                </a:cubicBezTo>
                <a:lnTo>
                  <a:pt x="1362456" y="118872"/>
                </a:lnTo>
                <a:lnTo>
                  <a:pt x="1362456" y="118872"/>
                </a:lnTo>
                <a:lnTo>
                  <a:pt x="1362456" y="118872"/>
                </a:lnTo>
                <a:cubicBezTo>
                  <a:pt x="1344168" y="109728"/>
                  <a:pt x="1335024" y="91440"/>
                  <a:pt x="1325880" y="82296"/>
                </a:cubicBezTo>
                <a:cubicBezTo>
                  <a:pt x="1316736" y="73152"/>
                  <a:pt x="1298448" y="73152"/>
                  <a:pt x="1298448" y="82296"/>
                </a:cubicBezTo>
                <a:cubicBezTo>
                  <a:pt x="1298448" y="100584"/>
                  <a:pt x="1307592" y="128016"/>
                  <a:pt x="1316736" y="146304"/>
                </a:cubicBezTo>
                <a:lnTo>
                  <a:pt x="1316736" y="146304"/>
                </a:lnTo>
                <a:lnTo>
                  <a:pt x="1316736" y="146304"/>
                </a:lnTo>
                <a:cubicBezTo>
                  <a:pt x="1325880" y="146304"/>
                  <a:pt x="1325880" y="155448"/>
                  <a:pt x="1325880" y="155448"/>
                </a:cubicBezTo>
                <a:cubicBezTo>
                  <a:pt x="1335024" y="164592"/>
                  <a:pt x="1335024" y="173736"/>
                  <a:pt x="1344168" y="173736"/>
                </a:cubicBezTo>
                <a:lnTo>
                  <a:pt x="1344168" y="173736"/>
                </a:lnTo>
                <a:lnTo>
                  <a:pt x="1344168" y="173736"/>
                </a:lnTo>
                <a:cubicBezTo>
                  <a:pt x="1344168" y="182880"/>
                  <a:pt x="1353312" y="192024"/>
                  <a:pt x="1353312" y="201168"/>
                </a:cubicBezTo>
                <a:cubicBezTo>
                  <a:pt x="1353312" y="201168"/>
                  <a:pt x="1362456" y="210312"/>
                  <a:pt x="1362456" y="210312"/>
                </a:cubicBezTo>
                <a:moveTo>
                  <a:pt x="1261872" y="420624"/>
                </a:moveTo>
                <a:cubicBezTo>
                  <a:pt x="1252728" y="420624"/>
                  <a:pt x="1252728" y="411480"/>
                  <a:pt x="1252728" y="411480"/>
                </a:cubicBezTo>
                <a:cubicBezTo>
                  <a:pt x="1243584" y="402336"/>
                  <a:pt x="1243584" y="393192"/>
                  <a:pt x="1234440" y="384048"/>
                </a:cubicBezTo>
                <a:lnTo>
                  <a:pt x="1234440" y="384048"/>
                </a:lnTo>
                <a:cubicBezTo>
                  <a:pt x="1234440" y="384048"/>
                  <a:pt x="1225296" y="374904"/>
                  <a:pt x="1225296" y="365760"/>
                </a:cubicBezTo>
                <a:cubicBezTo>
                  <a:pt x="1216152" y="365760"/>
                  <a:pt x="1216152" y="356616"/>
                  <a:pt x="1216152" y="356616"/>
                </a:cubicBezTo>
                <a:lnTo>
                  <a:pt x="1216152" y="356616"/>
                </a:lnTo>
                <a:lnTo>
                  <a:pt x="1216152" y="356616"/>
                </a:lnTo>
                <a:cubicBezTo>
                  <a:pt x="1207008" y="338328"/>
                  <a:pt x="1188720" y="310896"/>
                  <a:pt x="1188720" y="292608"/>
                </a:cubicBezTo>
                <a:cubicBezTo>
                  <a:pt x="1197864" y="283464"/>
                  <a:pt x="1216152" y="283464"/>
                  <a:pt x="1216152" y="292608"/>
                </a:cubicBezTo>
                <a:cubicBezTo>
                  <a:pt x="1225296" y="301752"/>
                  <a:pt x="1243584" y="320040"/>
                  <a:pt x="1252728" y="329184"/>
                </a:cubicBezTo>
                <a:cubicBezTo>
                  <a:pt x="1261872" y="338328"/>
                  <a:pt x="1271016" y="347472"/>
                  <a:pt x="1280160" y="356616"/>
                </a:cubicBezTo>
                <a:cubicBezTo>
                  <a:pt x="1280160" y="356616"/>
                  <a:pt x="1289304" y="365760"/>
                  <a:pt x="1289304" y="365760"/>
                </a:cubicBezTo>
                <a:cubicBezTo>
                  <a:pt x="1298448" y="374904"/>
                  <a:pt x="1298448" y="374904"/>
                  <a:pt x="1307592" y="384048"/>
                </a:cubicBezTo>
                <a:cubicBezTo>
                  <a:pt x="1307592" y="384048"/>
                  <a:pt x="1307592" y="384048"/>
                  <a:pt x="1307592" y="393192"/>
                </a:cubicBezTo>
                <a:cubicBezTo>
                  <a:pt x="1316736" y="393192"/>
                  <a:pt x="1325880" y="402336"/>
                  <a:pt x="1325880" y="411480"/>
                </a:cubicBezTo>
                <a:cubicBezTo>
                  <a:pt x="1335024" y="448056"/>
                  <a:pt x="1289304" y="457200"/>
                  <a:pt x="1271016" y="438912"/>
                </a:cubicBezTo>
                <a:cubicBezTo>
                  <a:pt x="1271016" y="429768"/>
                  <a:pt x="1261872" y="429768"/>
                  <a:pt x="1261872" y="420624"/>
                </a:cubicBezTo>
                <a:lnTo>
                  <a:pt x="1261872" y="420624"/>
                </a:lnTo>
                <a:moveTo>
                  <a:pt x="1252728" y="850392"/>
                </a:moveTo>
                <a:cubicBezTo>
                  <a:pt x="1261872" y="896112"/>
                  <a:pt x="1197864" y="914400"/>
                  <a:pt x="1188720" y="859536"/>
                </a:cubicBezTo>
                <a:cubicBezTo>
                  <a:pt x="1188720" y="877824"/>
                  <a:pt x="1170432" y="850392"/>
                  <a:pt x="1170432" y="850392"/>
                </a:cubicBezTo>
                <a:cubicBezTo>
                  <a:pt x="1170432" y="850392"/>
                  <a:pt x="1161288" y="841248"/>
                  <a:pt x="1161288" y="841248"/>
                </a:cubicBezTo>
                <a:cubicBezTo>
                  <a:pt x="1161288" y="832104"/>
                  <a:pt x="1152144" y="822960"/>
                  <a:pt x="1152144" y="813816"/>
                </a:cubicBezTo>
                <a:cubicBezTo>
                  <a:pt x="1143000" y="813816"/>
                  <a:pt x="1143000" y="804672"/>
                  <a:pt x="1143000" y="795528"/>
                </a:cubicBezTo>
                <a:cubicBezTo>
                  <a:pt x="1133856" y="795528"/>
                  <a:pt x="1133856" y="786384"/>
                  <a:pt x="1124712" y="777240"/>
                </a:cubicBezTo>
                <a:lnTo>
                  <a:pt x="1124712" y="777240"/>
                </a:lnTo>
                <a:cubicBezTo>
                  <a:pt x="1115568" y="758952"/>
                  <a:pt x="1106424" y="749808"/>
                  <a:pt x="1106424" y="731520"/>
                </a:cubicBezTo>
                <a:cubicBezTo>
                  <a:pt x="1097280" y="704088"/>
                  <a:pt x="1133856" y="685800"/>
                  <a:pt x="1143000" y="713232"/>
                </a:cubicBezTo>
                <a:cubicBezTo>
                  <a:pt x="1152144" y="713232"/>
                  <a:pt x="1152144" y="722376"/>
                  <a:pt x="1161288" y="731520"/>
                </a:cubicBezTo>
                <a:cubicBezTo>
                  <a:pt x="1161288" y="731520"/>
                  <a:pt x="1170432" y="731520"/>
                  <a:pt x="1170432" y="740664"/>
                </a:cubicBezTo>
                <a:cubicBezTo>
                  <a:pt x="1179576" y="740664"/>
                  <a:pt x="1179576" y="749808"/>
                  <a:pt x="1188720" y="758952"/>
                </a:cubicBezTo>
                <a:cubicBezTo>
                  <a:pt x="1188720" y="768096"/>
                  <a:pt x="1197864" y="768096"/>
                  <a:pt x="1197864" y="777240"/>
                </a:cubicBezTo>
                <a:cubicBezTo>
                  <a:pt x="1207008" y="795528"/>
                  <a:pt x="1216152" y="804672"/>
                  <a:pt x="1225296" y="822960"/>
                </a:cubicBezTo>
                <a:cubicBezTo>
                  <a:pt x="1234440" y="822960"/>
                  <a:pt x="1234440" y="822960"/>
                  <a:pt x="1234440" y="832104"/>
                </a:cubicBezTo>
                <a:cubicBezTo>
                  <a:pt x="1243584" y="832104"/>
                  <a:pt x="1243584" y="841248"/>
                  <a:pt x="1252728" y="850392"/>
                </a:cubicBezTo>
                <a:moveTo>
                  <a:pt x="1399032" y="685800"/>
                </a:moveTo>
                <a:cubicBezTo>
                  <a:pt x="1408176" y="704088"/>
                  <a:pt x="1417320" y="722376"/>
                  <a:pt x="1426464" y="731520"/>
                </a:cubicBezTo>
                <a:cubicBezTo>
                  <a:pt x="1444752" y="777240"/>
                  <a:pt x="1389888" y="795528"/>
                  <a:pt x="1362456" y="758952"/>
                </a:cubicBezTo>
                <a:cubicBezTo>
                  <a:pt x="1362456" y="749808"/>
                  <a:pt x="1353312" y="740664"/>
                  <a:pt x="1344168" y="731520"/>
                </a:cubicBezTo>
                <a:cubicBezTo>
                  <a:pt x="1344168" y="722376"/>
                  <a:pt x="1335024" y="713232"/>
                  <a:pt x="1335024" y="704088"/>
                </a:cubicBezTo>
                <a:cubicBezTo>
                  <a:pt x="1325880" y="694944"/>
                  <a:pt x="1325880" y="694944"/>
                  <a:pt x="1325880" y="685800"/>
                </a:cubicBezTo>
                <a:cubicBezTo>
                  <a:pt x="1316736" y="676656"/>
                  <a:pt x="1307592" y="667512"/>
                  <a:pt x="1307592" y="649224"/>
                </a:cubicBezTo>
                <a:cubicBezTo>
                  <a:pt x="1307592" y="640080"/>
                  <a:pt x="1307592" y="630936"/>
                  <a:pt x="1316736" y="621792"/>
                </a:cubicBezTo>
                <a:lnTo>
                  <a:pt x="1316736" y="621792"/>
                </a:lnTo>
                <a:cubicBezTo>
                  <a:pt x="1344168" y="612648"/>
                  <a:pt x="1362456" y="640080"/>
                  <a:pt x="1371600" y="658368"/>
                </a:cubicBezTo>
                <a:cubicBezTo>
                  <a:pt x="1380744" y="667512"/>
                  <a:pt x="1389888" y="676656"/>
                  <a:pt x="1399032" y="685800"/>
                </a:cubicBezTo>
                <a:moveTo>
                  <a:pt x="1289304" y="1133856"/>
                </a:moveTo>
                <a:cubicBezTo>
                  <a:pt x="1280160" y="1115568"/>
                  <a:pt x="1261872" y="1097280"/>
                  <a:pt x="1243584" y="1078992"/>
                </a:cubicBezTo>
                <a:cubicBezTo>
                  <a:pt x="1234440" y="1069848"/>
                  <a:pt x="1216152" y="1069848"/>
                  <a:pt x="1216152" y="1088136"/>
                </a:cubicBezTo>
                <a:cubicBezTo>
                  <a:pt x="1207008" y="1106424"/>
                  <a:pt x="1225296" y="1124712"/>
                  <a:pt x="1234440" y="1143000"/>
                </a:cubicBezTo>
                <a:cubicBezTo>
                  <a:pt x="1234440" y="1143000"/>
                  <a:pt x="1243584" y="1152144"/>
                  <a:pt x="1243584" y="1161288"/>
                </a:cubicBezTo>
                <a:cubicBezTo>
                  <a:pt x="1243584" y="1170432"/>
                  <a:pt x="1243584" y="1170432"/>
                  <a:pt x="1252728" y="1170432"/>
                </a:cubicBezTo>
                <a:cubicBezTo>
                  <a:pt x="1261872" y="1197864"/>
                  <a:pt x="1271016" y="1216152"/>
                  <a:pt x="1289304" y="1225296"/>
                </a:cubicBezTo>
                <a:cubicBezTo>
                  <a:pt x="1316736" y="1252728"/>
                  <a:pt x="1344168" y="1207008"/>
                  <a:pt x="1325880" y="1179576"/>
                </a:cubicBezTo>
                <a:cubicBezTo>
                  <a:pt x="1316736" y="1179576"/>
                  <a:pt x="1307592" y="1161288"/>
                  <a:pt x="1298448" y="1152144"/>
                </a:cubicBezTo>
                <a:cubicBezTo>
                  <a:pt x="1298448" y="1152144"/>
                  <a:pt x="1289304" y="1143000"/>
                  <a:pt x="1289304" y="1133856"/>
                </a:cubicBezTo>
                <a:moveTo>
                  <a:pt x="1069848" y="1225296"/>
                </a:moveTo>
                <a:cubicBezTo>
                  <a:pt x="1078992" y="1225296"/>
                  <a:pt x="1078992" y="1234440"/>
                  <a:pt x="1088136" y="1234440"/>
                </a:cubicBezTo>
                <a:cubicBezTo>
                  <a:pt x="1097280" y="1252728"/>
                  <a:pt x="1115568" y="1261872"/>
                  <a:pt x="1124712" y="1280160"/>
                </a:cubicBezTo>
                <a:cubicBezTo>
                  <a:pt x="1133856" y="1298448"/>
                  <a:pt x="1133856" y="1307592"/>
                  <a:pt x="1124712" y="1325880"/>
                </a:cubicBezTo>
                <a:cubicBezTo>
                  <a:pt x="1115568" y="1325880"/>
                  <a:pt x="1097280" y="1325880"/>
                  <a:pt x="1088136" y="1316736"/>
                </a:cubicBezTo>
                <a:cubicBezTo>
                  <a:pt x="1078992" y="1307592"/>
                  <a:pt x="1060704" y="1289304"/>
                  <a:pt x="1051560" y="1280160"/>
                </a:cubicBezTo>
                <a:lnTo>
                  <a:pt x="1051560" y="1280160"/>
                </a:lnTo>
                <a:cubicBezTo>
                  <a:pt x="1033272" y="1261872"/>
                  <a:pt x="1024128" y="1243584"/>
                  <a:pt x="1005840" y="1225296"/>
                </a:cubicBezTo>
                <a:cubicBezTo>
                  <a:pt x="996696" y="1197864"/>
                  <a:pt x="1024128" y="1179576"/>
                  <a:pt x="1042416" y="1188720"/>
                </a:cubicBezTo>
                <a:cubicBezTo>
                  <a:pt x="1051560" y="1197864"/>
                  <a:pt x="1060704" y="1207008"/>
                  <a:pt x="1069848" y="1225296"/>
                </a:cubicBez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moveTo>
                  <a:pt x="777240" y="1152144"/>
                </a:moveTo>
                <a:cubicBezTo>
                  <a:pt x="768096" y="1143000"/>
                  <a:pt x="758952" y="1124712"/>
                  <a:pt x="749808" y="1115568"/>
                </a:cubicBezTo>
                <a:cubicBezTo>
                  <a:pt x="740664" y="1115568"/>
                  <a:pt x="740664" y="1115568"/>
                  <a:pt x="740664" y="1106424"/>
                </a:cubicBezTo>
                <a:cubicBezTo>
                  <a:pt x="722376" y="1088136"/>
                  <a:pt x="713232" y="1069848"/>
                  <a:pt x="685800" y="1069848"/>
                </a:cubicBezTo>
                <a:cubicBezTo>
                  <a:pt x="676656" y="1069848"/>
                  <a:pt x="667512" y="1088136"/>
                  <a:pt x="667512" y="1097280"/>
                </a:cubicBezTo>
                <a:cubicBezTo>
                  <a:pt x="685800" y="1115568"/>
                  <a:pt x="694944" y="1143000"/>
                  <a:pt x="713232" y="1161288"/>
                </a:cubicBezTo>
                <a:cubicBezTo>
                  <a:pt x="722376" y="1179576"/>
                  <a:pt x="740664" y="1207008"/>
                  <a:pt x="749808" y="1225296"/>
                </a:cubicBezTo>
                <a:cubicBezTo>
                  <a:pt x="777240" y="1271016"/>
                  <a:pt x="841248" y="1216152"/>
                  <a:pt x="804672" y="1179576"/>
                </a:cubicBezTo>
                <a:cubicBezTo>
                  <a:pt x="804672" y="1179576"/>
                  <a:pt x="804672" y="1179576"/>
                  <a:pt x="804672" y="1179576"/>
                </a:cubicBezTo>
                <a:cubicBezTo>
                  <a:pt x="795528" y="1170432"/>
                  <a:pt x="786384" y="1161288"/>
                  <a:pt x="777240" y="1152144"/>
                </a:cubicBezTo>
                <a:moveTo>
                  <a:pt x="630936" y="768096"/>
                </a:moveTo>
                <a:cubicBezTo>
                  <a:pt x="649224" y="786384"/>
                  <a:pt x="667512" y="795528"/>
                  <a:pt x="676656" y="795528"/>
                </a:cubicBezTo>
                <a:cubicBezTo>
                  <a:pt x="722376" y="804672"/>
                  <a:pt x="694944" y="868680"/>
                  <a:pt x="658368" y="859536"/>
                </a:cubicBezTo>
                <a:cubicBezTo>
                  <a:pt x="649224" y="850392"/>
                  <a:pt x="630936" y="841248"/>
                  <a:pt x="621792" y="832104"/>
                </a:cubicBezTo>
                <a:lnTo>
                  <a:pt x="621792" y="832104"/>
                </a:lnTo>
                <a:cubicBezTo>
                  <a:pt x="612648" y="832104"/>
                  <a:pt x="603504" y="822960"/>
                  <a:pt x="603504" y="822960"/>
                </a:cubicBezTo>
                <a:cubicBezTo>
                  <a:pt x="585216" y="813816"/>
                  <a:pt x="557784" y="795528"/>
                  <a:pt x="557784" y="768096"/>
                </a:cubicBezTo>
                <a:cubicBezTo>
                  <a:pt x="548640" y="758952"/>
                  <a:pt x="557784" y="749808"/>
                  <a:pt x="566928" y="749808"/>
                </a:cubicBezTo>
                <a:cubicBezTo>
                  <a:pt x="594360" y="740664"/>
                  <a:pt x="612648" y="758952"/>
                  <a:pt x="630936" y="768096"/>
                </a:cubicBezTo>
                <a:moveTo>
                  <a:pt x="429768" y="539496"/>
                </a:moveTo>
                <a:cubicBezTo>
                  <a:pt x="457200" y="557784"/>
                  <a:pt x="484632" y="502920"/>
                  <a:pt x="448056" y="484632"/>
                </a:cubicBezTo>
                <a:cubicBezTo>
                  <a:pt x="420624" y="475488"/>
                  <a:pt x="393192" y="466344"/>
                  <a:pt x="356616" y="457200"/>
                </a:cubicBezTo>
                <a:cubicBezTo>
                  <a:pt x="356616" y="457200"/>
                  <a:pt x="356616" y="457200"/>
                  <a:pt x="356616" y="457200"/>
                </a:cubicBezTo>
                <a:cubicBezTo>
                  <a:pt x="338328" y="448056"/>
                  <a:pt x="320040" y="448056"/>
                  <a:pt x="301752" y="457200"/>
                </a:cubicBezTo>
                <a:cubicBezTo>
                  <a:pt x="292608" y="466344"/>
                  <a:pt x="301752" y="484632"/>
                  <a:pt x="310896" y="484632"/>
                </a:cubicBezTo>
                <a:cubicBezTo>
                  <a:pt x="310896" y="484632"/>
                  <a:pt x="310896" y="484632"/>
                  <a:pt x="320040" y="484632"/>
                </a:cubicBezTo>
                <a:cubicBezTo>
                  <a:pt x="320040" y="484632"/>
                  <a:pt x="320040" y="493776"/>
                  <a:pt x="329184" y="493776"/>
                </a:cubicBezTo>
                <a:cubicBezTo>
                  <a:pt x="329184" y="493776"/>
                  <a:pt x="338328" y="493776"/>
                  <a:pt x="338328" y="493776"/>
                </a:cubicBezTo>
                <a:cubicBezTo>
                  <a:pt x="347472" y="502920"/>
                  <a:pt x="356616" y="502920"/>
                  <a:pt x="356616" y="502920"/>
                </a:cubicBezTo>
                <a:cubicBezTo>
                  <a:pt x="374904" y="512064"/>
                  <a:pt x="384048" y="512064"/>
                  <a:pt x="393192" y="521208"/>
                </a:cubicBez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cubicBezTo>
                  <a:pt x="402336" y="530352"/>
                  <a:pt x="411480" y="530352"/>
                  <a:pt x="429768" y="539496"/>
                </a:cubicBezTo>
                <a:moveTo>
                  <a:pt x="402336" y="283464"/>
                </a:moveTo>
                <a:cubicBezTo>
                  <a:pt x="393192" y="283464"/>
                  <a:pt x="393192" y="283464"/>
                  <a:pt x="384048" y="274320"/>
                </a:cubicBezTo>
                <a:cubicBezTo>
                  <a:pt x="365760" y="274320"/>
                  <a:pt x="338328" y="256032"/>
                  <a:pt x="329184" y="237744"/>
                </a:cubicBezTo>
                <a:cubicBezTo>
                  <a:pt x="320040" y="210312"/>
                  <a:pt x="384048" y="228600"/>
                  <a:pt x="393192" y="228600"/>
                </a:cubicBezTo>
                <a:cubicBezTo>
                  <a:pt x="402336" y="237744"/>
                  <a:pt x="411480" y="237744"/>
                  <a:pt x="420624" y="237744"/>
                </a:cubicBezTo>
                <a:cubicBezTo>
                  <a:pt x="457200" y="237744"/>
                  <a:pt x="484632" y="246888"/>
                  <a:pt x="493776" y="274320"/>
                </a:cubicBezTo>
                <a:cubicBezTo>
                  <a:pt x="493776" y="301752"/>
                  <a:pt x="466344" y="320040"/>
                  <a:pt x="448056" y="310896"/>
                </a:cubicBezTo>
                <a:cubicBezTo>
                  <a:pt x="448056" y="301752"/>
                  <a:pt x="448056" y="301752"/>
                  <a:pt x="438912" y="301752"/>
                </a:cubicBezTo>
                <a:cubicBezTo>
                  <a:pt x="438912" y="301752"/>
                  <a:pt x="438912" y="301752"/>
                  <a:pt x="438912" y="301752"/>
                </a:cubicBezTo>
                <a:cubicBezTo>
                  <a:pt x="429768" y="292608"/>
                  <a:pt x="420624" y="292608"/>
                  <a:pt x="420624" y="292608"/>
                </a:cubicBezTo>
                <a:cubicBezTo>
                  <a:pt x="411480" y="292608"/>
                  <a:pt x="411480" y="283464"/>
                  <a:pt x="402336" y="283464"/>
                </a:cubicBezTo>
                <a:moveTo>
                  <a:pt x="649224" y="493776"/>
                </a:moveTo>
                <a:cubicBezTo>
                  <a:pt x="649224" y="484632"/>
                  <a:pt x="649224" y="484632"/>
                  <a:pt x="640080" y="484632"/>
                </a:cubicBezTo>
                <a:cubicBezTo>
                  <a:pt x="630936" y="475488"/>
                  <a:pt x="612648" y="457200"/>
                  <a:pt x="603504" y="466344"/>
                </a:cubicBezTo>
                <a:cubicBezTo>
                  <a:pt x="594360" y="475488"/>
                  <a:pt x="594360" y="484632"/>
                  <a:pt x="603504" y="484632"/>
                </a:cubicBezTo>
                <a:cubicBezTo>
                  <a:pt x="603504" y="493776"/>
                  <a:pt x="603504" y="493776"/>
                  <a:pt x="603504" y="493776"/>
                </a:cubicBezTo>
                <a:cubicBezTo>
                  <a:pt x="603504" y="493776"/>
                  <a:pt x="603504" y="502920"/>
                  <a:pt x="612648" y="502920"/>
                </a:cubicBezTo>
                <a:cubicBezTo>
                  <a:pt x="612648" y="512064"/>
                  <a:pt x="621792" y="530352"/>
                  <a:pt x="640080" y="539496"/>
                </a:cubicBezTo>
                <a:cubicBezTo>
                  <a:pt x="658368" y="557784"/>
                  <a:pt x="676656" y="585216"/>
                  <a:pt x="694944" y="594360"/>
                </a:cubicBezTo>
                <a:cubicBezTo>
                  <a:pt x="731520" y="612648"/>
                  <a:pt x="758952" y="576072"/>
                  <a:pt x="731520" y="557784"/>
                </a:cubicBezTo>
                <a:cubicBezTo>
                  <a:pt x="722376" y="539496"/>
                  <a:pt x="704088" y="530352"/>
                  <a:pt x="694944" y="521208"/>
                </a:cubicBezTo>
                <a:cubicBezTo>
                  <a:pt x="685800" y="521208"/>
                  <a:pt x="676656" y="512064"/>
                  <a:pt x="667512" y="502920"/>
                </a:cubicBezTo>
                <a:lnTo>
                  <a:pt x="667512" y="502920"/>
                </a:lnTo>
                <a:cubicBezTo>
                  <a:pt x="667512" y="502920"/>
                  <a:pt x="658368" y="493776"/>
                  <a:pt x="649224" y="493776"/>
                </a:cubicBezTo>
                <a:moveTo>
                  <a:pt x="667512" y="228600"/>
                </a:moveTo>
                <a:cubicBezTo>
                  <a:pt x="667512" y="228600"/>
                  <a:pt x="676656" y="228600"/>
                  <a:pt x="685800" y="228600"/>
                </a:cubicBezTo>
                <a:cubicBezTo>
                  <a:pt x="704088" y="228600"/>
                  <a:pt x="731520" y="228600"/>
                  <a:pt x="749808" y="246888"/>
                </a:cubicBezTo>
                <a:cubicBezTo>
                  <a:pt x="758952" y="265176"/>
                  <a:pt x="740664" y="292608"/>
                  <a:pt x="722376" y="292608"/>
                </a:cubicBezTo>
                <a:cubicBezTo>
                  <a:pt x="713232" y="283464"/>
                  <a:pt x="704088" y="283464"/>
                  <a:pt x="694944" y="283464"/>
                </a:cubicBezTo>
                <a:cubicBezTo>
                  <a:pt x="685800" y="274320"/>
                  <a:pt x="685800" y="274320"/>
                  <a:pt x="676656" y="274320"/>
                </a:cubicBezTo>
                <a:cubicBezTo>
                  <a:pt x="658368" y="274320"/>
                  <a:pt x="640080" y="265176"/>
                  <a:pt x="621792" y="256032"/>
                </a:cubicBezTo>
                <a:cubicBezTo>
                  <a:pt x="612648" y="256032"/>
                  <a:pt x="612648" y="246888"/>
                  <a:pt x="612648" y="237744"/>
                </a:cubicBezTo>
                <a:cubicBezTo>
                  <a:pt x="630936" y="228600"/>
                  <a:pt x="649224" y="228600"/>
                  <a:pt x="667512" y="228600"/>
                </a:cubicBezTo>
                <a:moveTo>
                  <a:pt x="1517904" y="1088136"/>
                </a:moveTo>
                <a:lnTo>
                  <a:pt x="1517904" y="1088136"/>
                </a:lnTo>
                <a:cubicBezTo>
                  <a:pt x="1517904" y="1069848"/>
                  <a:pt x="1517904" y="1051560"/>
                  <a:pt x="1508760" y="1033272"/>
                </a:cubicBezTo>
                <a:cubicBezTo>
                  <a:pt x="1490472" y="1024128"/>
                  <a:pt x="1472184" y="1033272"/>
                  <a:pt x="1472184" y="1051560"/>
                </a:cubicBezTo>
                <a:cubicBezTo>
                  <a:pt x="1472184" y="1078992"/>
                  <a:pt x="1472184" y="1097280"/>
                  <a:pt x="1472184" y="1124712"/>
                </a:cubicBezTo>
                <a:cubicBezTo>
                  <a:pt x="1472184" y="1133856"/>
                  <a:pt x="1472184" y="1143000"/>
                  <a:pt x="1472184" y="1152144"/>
                </a:cubicBezTo>
                <a:cubicBezTo>
                  <a:pt x="1472184" y="1170432"/>
                  <a:pt x="1472184" y="1197864"/>
                  <a:pt x="1499616" y="1207008"/>
                </a:cubicBezTo>
                <a:cubicBezTo>
                  <a:pt x="1508760" y="1216152"/>
                  <a:pt x="1517904" y="1216152"/>
                  <a:pt x="1527048" y="1207008"/>
                </a:cubicBezTo>
                <a:cubicBezTo>
                  <a:pt x="1545336" y="1188720"/>
                  <a:pt x="1536192" y="1152144"/>
                  <a:pt x="1527048" y="1124712"/>
                </a:cubicBezTo>
                <a:cubicBezTo>
                  <a:pt x="1527048" y="1124712"/>
                  <a:pt x="1527048" y="1115568"/>
                  <a:pt x="1527048" y="1106424"/>
                </a:cubicBezTo>
                <a:cubicBezTo>
                  <a:pt x="1527048" y="1106424"/>
                  <a:pt x="1527048" y="1097280"/>
                  <a:pt x="1517904" y="1088136"/>
                </a:cubicBezTo>
                <a:moveTo>
                  <a:pt x="1444752" y="1453896"/>
                </a:moveTo>
                <a:cubicBezTo>
                  <a:pt x="1444752" y="1463040"/>
                  <a:pt x="1453896" y="1463040"/>
                  <a:pt x="1453896" y="1463040"/>
                </a:cubicBezTo>
                <a:cubicBezTo>
                  <a:pt x="1444752" y="1472184"/>
                  <a:pt x="1453896" y="1490472"/>
                  <a:pt x="1453896" y="1499616"/>
                </a:cubicBezTo>
                <a:cubicBezTo>
                  <a:pt x="1453896" y="1508760"/>
                  <a:pt x="1453896" y="1508760"/>
                  <a:pt x="1453896" y="1517904"/>
                </a:cubicBezTo>
                <a:cubicBezTo>
                  <a:pt x="1463040" y="1554480"/>
                  <a:pt x="1463040" y="1581912"/>
                  <a:pt x="1463040" y="1609344"/>
                </a:cubicBezTo>
                <a:lnTo>
                  <a:pt x="1463040" y="1609344"/>
                </a:lnTo>
                <a:cubicBezTo>
                  <a:pt x="1463040" y="1645920"/>
                  <a:pt x="1399032" y="1645920"/>
                  <a:pt x="1408176" y="1600200"/>
                </a:cubicBezTo>
                <a:cubicBezTo>
                  <a:pt x="1408176" y="1563624"/>
                  <a:pt x="1417320" y="1536192"/>
                  <a:pt x="1417320" y="1499616"/>
                </a:cubicBezTo>
                <a:lnTo>
                  <a:pt x="1417320" y="1499616"/>
                </a:lnTo>
                <a:cubicBezTo>
                  <a:pt x="1417320" y="1481328"/>
                  <a:pt x="1426464" y="1453896"/>
                  <a:pt x="1444752" y="1453896"/>
                </a:cubicBezTo>
                <a:moveTo>
                  <a:pt x="1261872" y="1527048"/>
                </a:moveTo>
                <a:cubicBezTo>
                  <a:pt x="1261872" y="1517904"/>
                  <a:pt x="1243584" y="1517904"/>
                  <a:pt x="1234440" y="1536192"/>
                </a:cubicBezTo>
                <a:cubicBezTo>
                  <a:pt x="1225296" y="1563624"/>
                  <a:pt x="1225296" y="1581912"/>
                  <a:pt x="1216152" y="1609344"/>
                </a:cubicBezTo>
                <a:cubicBezTo>
                  <a:pt x="1216152" y="1636776"/>
                  <a:pt x="1216152" y="1664208"/>
                  <a:pt x="1216152" y="1682496"/>
                </a:cubicBezTo>
                <a:cubicBezTo>
                  <a:pt x="1225296" y="1709928"/>
                  <a:pt x="1252728" y="1719072"/>
                  <a:pt x="1271016" y="1700784"/>
                </a:cubicBezTo>
                <a:cubicBezTo>
                  <a:pt x="1280160" y="1682496"/>
                  <a:pt x="1280160" y="1664208"/>
                  <a:pt x="1271016" y="1645920"/>
                </a:cubicBezTo>
                <a:cubicBezTo>
                  <a:pt x="1271016" y="1636776"/>
                  <a:pt x="1271016" y="1627632"/>
                  <a:pt x="1271016" y="1618488"/>
                </a:cubicBezTo>
                <a:cubicBezTo>
                  <a:pt x="1271016" y="1609344"/>
                  <a:pt x="1271016" y="1609344"/>
                  <a:pt x="1271016" y="1600200"/>
                </a:cubicBezTo>
                <a:cubicBezTo>
                  <a:pt x="1271016" y="1572768"/>
                  <a:pt x="1280160" y="1545336"/>
                  <a:pt x="1261872" y="1527048"/>
                </a:cubicBezTo>
                <a:moveTo>
                  <a:pt x="1033272" y="1682496"/>
                </a:moveTo>
                <a:cubicBezTo>
                  <a:pt x="1042416" y="1664208"/>
                  <a:pt x="1060704" y="1664208"/>
                  <a:pt x="1060704" y="1673352"/>
                </a:cubicBezTo>
                <a:cubicBezTo>
                  <a:pt x="1078992" y="1700784"/>
                  <a:pt x="1078992" y="1728216"/>
                  <a:pt x="1088136" y="1764792"/>
                </a:cubicBezTo>
                <a:cubicBezTo>
                  <a:pt x="1088136" y="1783080"/>
                  <a:pt x="1088136" y="1810512"/>
                  <a:pt x="1097280" y="1837944"/>
                </a:cubicBezTo>
                <a:cubicBezTo>
                  <a:pt x="1115568" y="1892808"/>
                  <a:pt x="1024128" y="1901952"/>
                  <a:pt x="1033272" y="1837944"/>
                </a:cubicBezTo>
                <a:cubicBezTo>
                  <a:pt x="1033272" y="1819656"/>
                  <a:pt x="1033272" y="1801368"/>
                  <a:pt x="1033272" y="1773936"/>
                </a:cubicBezTo>
                <a:cubicBezTo>
                  <a:pt x="1033272" y="1746504"/>
                  <a:pt x="1024128" y="1709928"/>
                  <a:pt x="1033272" y="1682496"/>
                </a:cubicBezTo>
                <a:moveTo>
                  <a:pt x="493776" y="941832"/>
                </a:moveTo>
                <a:lnTo>
                  <a:pt x="493776" y="941832"/>
                </a:lnTo>
                <a:cubicBezTo>
                  <a:pt x="475488" y="923544"/>
                  <a:pt x="466344" y="914400"/>
                  <a:pt x="457200" y="905256"/>
                </a:cubicBezTo>
                <a:cubicBezTo>
                  <a:pt x="438912" y="896112"/>
                  <a:pt x="429768" y="886968"/>
                  <a:pt x="411480" y="877824"/>
                </a:cubicBezTo>
                <a:cubicBezTo>
                  <a:pt x="402336" y="868680"/>
                  <a:pt x="402336" y="868680"/>
                  <a:pt x="393192" y="859536"/>
                </a:cubicBezTo>
                <a:cubicBezTo>
                  <a:pt x="365760" y="850392"/>
                  <a:pt x="338328" y="877824"/>
                  <a:pt x="356616" y="905256"/>
                </a:cubicBezTo>
                <a:cubicBezTo>
                  <a:pt x="365760" y="914400"/>
                  <a:pt x="365760" y="914400"/>
                  <a:pt x="374904" y="914400"/>
                </a:cubicBezTo>
                <a:cubicBezTo>
                  <a:pt x="384048" y="914400"/>
                  <a:pt x="384048" y="914400"/>
                  <a:pt x="384048" y="914400"/>
                </a:cubicBezTo>
                <a:cubicBezTo>
                  <a:pt x="384048" y="923544"/>
                  <a:pt x="384048" y="923544"/>
                  <a:pt x="393192" y="923544"/>
                </a:cubicBezTo>
                <a:cubicBezTo>
                  <a:pt x="402336" y="923544"/>
                  <a:pt x="411480" y="932688"/>
                  <a:pt x="420624" y="941832"/>
                </a:cubicBezTo>
                <a:cubicBezTo>
                  <a:pt x="420624" y="941832"/>
                  <a:pt x="429768" y="950976"/>
                  <a:pt x="438912" y="950976"/>
                </a:cubicBezTo>
                <a:cubicBezTo>
                  <a:pt x="457200" y="960120"/>
                  <a:pt x="466344" y="969264"/>
                  <a:pt x="484632" y="978408"/>
                </a:cubicBezTo>
                <a:cubicBezTo>
                  <a:pt x="493776" y="978408"/>
                  <a:pt x="502920" y="969264"/>
                  <a:pt x="502920" y="960120"/>
                </a:cubicBezTo>
                <a:cubicBezTo>
                  <a:pt x="502920" y="950976"/>
                  <a:pt x="502920" y="950976"/>
                  <a:pt x="493776" y="941832"/>
                </a:cubicBezTo>
                <a:moveTo>
                  <a:pt x="192024" y="694944"/>
                </a:moveTo>
                <a:cubicBezTo>
                  <a:pt x="219456" y="685800"/>
                  <a:pt x="246888" y="685800"/>
                  <a:pt x="274320" y="694944"/>
                </a:cubicBezTo>
                <a:cubicBezTo>
                  <a:pt x="292608" y="694944"/>
                  <a:pt x="310896" y="704088"/>
                  <a:pt x="329184" y="713232"/>
                </a:cubicBezTo>
                <a:cubicBezTo>
                  <a:pt x="329184" y="722376"/>
                  <a:pt x="329184" y="722376"/>
                  <a:pt x="329184" y="731520"/>
                </a:cubicBezTo>
                <a:cubicBezTo>
                  <a:pt x="320040" y="740664"/>
                  <a:pt x="292608" y="740664"/>
                  <a:pt x="274320" y="740664"/>
                </a:cubicBezTo>
                <a:lnTo>
                  <a:pt x="274320" y="740664"/>
                </a:lnTo>
                <a:cubicBezTo>
                  <a:pt x="246888" y="749808"/>
                  <a:pt x="219456" y="749808"/>
                  <a:pt x="192024" y="758952"/>
                </a:cubicBezTo>
                <a:cubicBezTo>
                  <a:pt x="155448" y="768096"/>
                  <a:pt x="146304" y="694944"/>
                  <a:pt x="192024" y="694944"/>
                </a:cubicBezTo>
                <a:moveTo>
                  <a:pt x="137160" y="384048"/>
                </a:moveTo>
                <a:cubicBezTo>
                  <a:pt x="128016" y="384048"/>
                  <a:pt x="109728" y="393192"/>
                  <a:pt x="91440" y="402336"/>
                </a:cubicBezTo>
                <a:lnTo>
                  <a:pt x="91440" y="402336"/>
                </a:lnTo>
                <a:cubicBezTo>
                  <a:pt x="82296" y="402336"/>
                  <a:pt x="82296" y="402336"/>
                  <a:pt x="73152" y="402336"/>
                </a:cubicBezTo>
                <a:cubicBezTo>
                  <a:pt x="54864" y="411480"/>
                  <a:pt x="36576" y="420624"/>
                  <a:pt x="18288" y="429768"/>
                </a:cubicBezTo>
                <a:cubicBezTo>
                  <a:pt x="-27432" y="466344"/>
                  <a:pt x="36576" y="530352"/>
                  <a:pt x="64008" y="484632"/>
                </a:cubicBezTo>
                <a:cubicBezTo>
                  <a:pt x="73152" y="475488"/>
                  <a:pt x="82296" y="466344"/>
                  <a:pt x="91440" y="457200"/>
                </a:cubicBezTo>
                <a:lnTo>
                  <a:pt x="91440" y="457200"/>
                </a:lnTo>
                <a:cubicBezTo>
                  <a:pt x="100584" y="457200"/>
                  <a:pt x="100584" y="457200"/>
                  <a:pt x="100584" y="457200"/>
                </a:cubicBezTo>
                <a:cubicBezTo>
                  <a:pt x="100584" y="448056"/>
                  <a:pt x="109728" y="448056"/>
                  <a:pt x="109728" y="448056"/>
                </a:cubicBezTo>
                <a:lnTo>
                  <a:pt x="109728" y="448056"/>
                </a:lnTo>
                <a:lnTo>
                  <a:pt x="109728" y="448056"/>
                </a:lnTo>
                <a:cubicBezTo>
                  <a:pt x="118872" y="448056"/>
                  <a:pt x="118872" y="438912"/>
                  <a:pt x="128016" y="438912"/>
                </a:cubicBezTo>
                <a:cubicBezTo>
                  <a:pt x="137160" y="429768"/>
                  <a:pt x="137160" y="429768"/>
                  <a:pt x="146304" y="420624"/>
                </a:cubicBezTo>
                <a:cubicBezTo>
                  <a:pt x="155448" y="411480"/>
                  <a:pt x="146304" y="393192"/>
                  <a:pt x="137160" y="384048"/>
                </a:cubicBezTo>
                <a:moveTo>
                  <a:pt x="960120" y="192024"/>
                </a:moveTo>
                <a:lnTo>
                  <a:pt x="960120" y="192024"/>
                </a:lnTo>
                <a:cubicBezTo>
                  <a:pt x="969264" y="201168"/>
                  <a:pt x="987552" y="201168"/>
                  <a:pt x="996696" y="210312"/>
                </a:cubicBezTo>
                <a:cubicBezTo>
                  <a:pt x="1033272" y="246888"/>
                  <a:pt x="1078992" y="182880"/>
                  <a:pt x="1042416" y="155448"/>
                </a:cubicBezTo>
                <a:cubicBezTo>
                  <a:pt x="1033272" y="146304"/>
                  <a:pt x="1024128" y="146304"/>
                  <a:pt x="1014984" y="137160"/>
                </a:cubicBezTo>
                <a:cubicBezTo>
                  <a:pt x="1005840" y="137160"/>
                  <a:pt x="1005840" y="137160"/>
                  <a:pt x="996696" y="137160"/>
                </a:cubicBezTo>
                <a:cubicBezTo>
                  <a:pt x="996696" y="128016"/>
                  <a:pt x="987552" y="128016"/>
                  <a:pt x="978408" y="128016"/>
                </a:cubicBezTo>
                <a:cubicBezTo>
                  <a:pt x="978408" y="118872"/>
                  <a:pt x="978408" y="118872"/>
                  <a:pt x="969264" y="118872"/>
                </a:cubicBezTo>
                <a:cubicBezTo>
                  <a:pt x="950976" y="109728"/>
                  <a:pt x="932688" y="100584"/>
                  <a:pt x="914400" y="109728"/>
                </a:cubicBezTo>
                <a:cubicBezTo>
                  <a:pt x="896112" y="118872"/>
                  <a:pt x="896112" y="137160"/>
                  <a:pt x="905256" y="146304"/>
                </a:cubicBezTo>
                <a:cubicBezTo>
                  <a:pt x="914400" y="155448"/>
                  <a:pt x="923544" y="155448"/>
                  <a:pt x="932688" y="164592"/>
                </a:cubicBezTo>
                <a:cubicBezTo>
                  <a:pt x="932688" y="173736"/>
                  <a:pt x="941832" y="173736"/>
                  <a:pt x="950976" y="182880"/>
                </a:cubicBezTo>
                <a:cubicBezTo>
                  <a:pt x="950976" y="182880"/>
                  <a:pt x="960120" y="192024"/>
                  <a:pt x="960120" y="192024"/>
                </a:cubicBezTo>
                <a:moveTo>
                  <a:pt x="978408" y="877824"/>
                </a:moveTo>
                <a:cubicBezTo>
                  <a:pt x="978408" y="877824"/>
                  <a:pt x="978408" y="877824"/>
                  <a:pt x="978408" y="877824"/>
                </a:cubicBezTo>
                <a:cubicBezTo>
                  <a:pt x="1014984" y="896112"/>
                  <a:pt x="987552" y="950976"/>
                  <a:pt x="960120" y="932688"/>
                </a:cubicBezTo>
                <a:cubicBezTo>
                  <a:pt x="941832" y="923544"/>
                  <a:pt x="923544" y="914400"/>
                  <a:pt x="914400" y="896112"/>
                </a:cubicBezTo>
                <a:cubicBezTo>
                  <a:pt x="914400" y="886968"/>
                  <a:pt x="905256" y="886968"/>
                  <a:pt x="896112" y="877824"/>
                </a:cubicBezTo>
                <a:cubicBezTo>
                  <a:pt x="877824" y="859536"/>
                  <a:pt x="859536" y="832104"/>
                  <a:pt x="850392" y="804672"/>
                </a:cubicBezTo>
                <a:cubicBezTo>
                  <a:pt x="850392" y="786384"/>
                  <a:pt x="859536" y="777240"/>
                  <a:pt x="877824" y="777240"/>
                </a:cubicBezTo>
                <a:cubicBezTo>
                  <a:pt x="896112" y="786384"/>
                  <a:pt x="905256" y="804672"/>
                  <a:pt x="923544" y="813816"/>
                </a:cubicBezTo>
                <a:cubicBezTo>
                  <a:pt x="923544" y="822960"/>
                  <a:pt x="923544" y="822960"/>
                  <a:pt x="932688" y="832104"/>
                </a:cubicBezTo>
                <a:lnTo>
                  <a:pt x="960120" y="859536"/>
                </a:lnTo>
                <a:cubicBezTo>
                  <a:pt x="969264" y="868680"/>
                  <a:pt x="969264" y="868680"/>
                  <a:pt x="978408" y="877824"/>
                </a:cubicBezTo>
                <a:lnTo>
                  <a:pt x="978408" y="877824"/>
                </a:lnTo>
                <a:moveTo>
                  <a:pt x="1014984" y="484632"/>
                </a:moveTo>
                <a:cubicBezTo>
                  <a:pt x="987552" y="466344"/>
                  <a:pt x="960120" y="448056"/>
                  <a:pt x="932688" y="438912"/>
                </a:cubicBezTo>
                <a:cubicBezTo>
                  <a:pt x="932688" y="438912"/>
                  <a:pt x="932688" y="438912"/>
                  <a:pt x="932688" y="438912"/>
                </a:cubicBezTo>
                <a:cubicBezTo>
                  <a:pt x="914400" y="429768"/>
                  <a:pt x="886968" y="420624"/>
                  <a:pt x="868680" y="429768"/>
                </a:cubicBezTo>
                <a:cubicBezTo>
                  <a:pt x="859536" y="429768"/>
                  <a:pt x="868680" y="448056"/>
                  <a:pt x="877824" y="448056"/>
                </a:cubicBezTo>
                <a:cubicBezTo>
                  <a:pt x="886968" y="457200"/>
                  <a:pt x="886968" y="457200"/>
                  <a:pt x="896112" y="466344"/>
                </a:cubicBezTo>
                <a:lnTo>
                  <a:pt x="896112" y="466344"/>
                </a:lnTo>
                <a:cubicBezTo>
                  <a:pt x="896112" y="466344"/>
                  <a:pt x="896112" y="466344"/>
                  <a:pt x="896112" y="466344"/>
                </a:cubicBezTo>
                <a:lnTo>
                  <a:pt x="923544" y="484632"/>
                </a:lnTo>
                <a:cubicBezTo>
                  <a:pt x="932688" y="493776"/>
                  <a:pt x="941832" y="502920"/>
                  <a:pt x="950976" y="512064"/>
                </a:cubicBezTo>
                <a:cubicBezTo>
                  <a:pt x="960120" y="512064"/>
                  <a:pt x="969264" y="521208"/>
                  <a:pt x="978408" y="530352"/>
                </a:cubicBezTo>
                <a:cubicBezTo>
                  <a:pt x="1005840" y="548640"/>
                  <a:pt x="1033272" y="512064"/>
                  <a:pt x="1014984" y="484632"/>
                </a:cubicBezTo>
                <a:moveTo>
                  <a:pt x="914400" y="1453896"/>
                </a:moveTo>
                <a:lnTo>
                  <a:pt x="914400" y="1453896"/>
                </a:lnTo>
                <a:cubicBezTo>
                  <a:pt x="923544" y="1453896"/>
                  <a:pt x="923544" y="1463040"/>
                  <a:pt x="923544" y="1463040"/>
                </a:cubicBezTo>
                <a:cubicBezTo>
                  <a:pt x="932688" y="1472184"/>
                  <a:pt x="932688" y="1472184"/>
                  <a:pt x="941832" y="1481328"/>
                </a:cubicBezTo>
                <a:lnTo>
                  <a:pt x="941832" y="1481328"/>
                </a:lnTo>
                <a:cubicBezTo>
                  <a:pt x="941832" y="1481328"/>
                  <a:pt x="950976" y="1490472"/>
                  <a:pt x="960120" y="1499616"/>
                </a:cubicBezTo>
                <a:cubicBezTo>
                  <a:pt x="978408" y="1527048"/>
                  <a:pt x="932688" y="1563624"/>
                  <a:pt x="914400" y="1536192"/>
                </a:cubicBezTo>
                <a:cubicBezTo>
                  <a:pt x="905256" y="1527048"/>
                  <a:pt x="905256" y="1517904"/>
                  <a:pt x="896112" y="1508760"/>
                </a:cubicBezTo>
                <a:lnTo>
                  <a:pt x="896112" y="1508760"/>
                </a:lnTo>
                <a:lnTo>
                  <a:pt x="896112" y="1508760"/>
                </a:lnTo>
                <a:cubicBezTo>
                  <a:pt x="896112" y="1499616"/>
                  <a:pt x="886968" y="1490472"/>
                  <a:pt x="886968" y="1490472"/>
                </a:cubicBezTo>
                <a:cubicBezTo>
                  <a:pt x="868680" y="1472184"/>
                  <a:pt x="859536" y="1463040"/>
                  <a:pt x="859536" y="1444752"/>
                </a:cubicBezTo>
                <a:cubicBezTo>
                  <a:pt x="859536" y="1426464"/>
                  <a:pt x="886968" y="1417320"/>
                  <a:pt x="896112" y="1435608"/>
                </a:cubicBezTo>
                <a:cubicBezTo>
                  <a:pt x="896112" y="1435608"/>
                  <a:pt x="905256" y="1444752"/>
                  <a:pt x="914400" y="1453896"/>
                </a:cubicBezTo>
                <a:moveTo>
                  <a:pt x="1252728" y="1920240"/>
                </a:moveTo>
                <a:cubicBezTo>
                  <a:pt x="1225296" y="1929384"/>
                  <a:pt x="1216152" y="1956816"/>
                  <a:pt x="1207008" y="1984248"/>
                </a:cubicBezTo>
                <a:cubicBezTo>
                  <a:pt x="1207008" y="1984248"/>
                  <a:pt x="1207008" y="1984248"/>
                  <a:pt x="1207008" y="1993392"/>
                </a:cubicBezTo>
                <a:lnTo>
                  <a:pt x="1197864" y="2020824"/>
                </a:lnTo>
                <a:lnTo>
                  <a:pt x="1197864" y="2020824"/>
                </a:lnTo>
                <a:cubicBezTo>
                  <a:pt x="1197864" y="2020824"/>
                  <a:pt x="1188720" y="2029968"/>
                  <a:pt x="1188720" y="2029968"/>
                </a:cubicBezTo>
                <a:cubicBezTo>
                  <a:pt x="1188720" y="2029968"/>
                  <a:pt x="1188720" y="2039112"/>
                  <a:pt x="1179576" y="2039112"/>
                </a:cubicBezTo>
                <a:cubicBezTo>
                  <a:pt x="1170432" y="2057400"/>
                  <a:pt x="1188720" y="2084832"/>
                  <a:pt x="1207008" y="2084832"/>
                </a:cubicBezTo>
                <a:lnTo>
                  <a:pt x="1216152" y="2084832"/>
                </a:lnTo>
                <a:cubicBezTo>
                  <a:pt x="1225296" y="2084832"/>
                  <a:pt x="1243584" y="2084832"/>
                  <a:pt x="1252728" y="2075688"/>
                </a:cubicBezTo>
                <a:cubicBezTo>
                  <a:pt x="1261872" y="2057400"/>
                  <a:pt x="1261872" y="2048256"/>
                  <a:pt x="1261872" y="2029968"/>
                </a:cubicBezTo>
                <a:cubicBezTo>
                  <a:pt x="1261872" y="2020824"/>
                  <a:pt x="1261872" y="2020824"/>
                  <a:pt x="1261872" y="2020824"/>
                </a:cubicBezTo>
                <a:cubicBezTo>
                  <a:pt x="1271016" y="1993392"/>
                  <a:pt x="1271016" y="1965960"/>
                  <a:pt x="1280160" y="1938528"/>
                </a:cubicBezTo>
                <a:cubicBezTo>
                  <a:pt x="1280160" y="1938528"/>
                  <a:pt x="1271016" y="1920240"/>
                  <a:pt x="1252728" y="1920240"/>
                </a:cubicBezTo>
                <a:moveTo>
                  <a:pt x="192024" y="201168"/>
                </a:moveTo>
                <a:cubicBezTo>
                  <a:pt x="182880" y="201168"/>
                  <a:pt x="182880" y="210312"/>
                  <a:pt x="173736" y="210312"/>
                </a:cubicBezTo>
                <a:cubicBezTo>
                  <a:pt x="155448" y="219456"/>
                  <a:pt x="137160" y="210312"/>
                  <a:pt x="137160" y="192024"/>
                </a:cubicBezTo>
                <a:cubicBezTo>
                  <a:pt x="128016" y="164592"/>
                  <a:pt x="155448" y="146304"/>
                  <a:pt x="173736" y="137160"/>
                </a:cubicBezTo>
                <a:cubicBezTo>
                  <a:pt x="201168" y="128016"/>
                  <a:pt x="228600" y="109728"/>
                  <a:pt x="256032" y="109728"/>
                </a:cubicBezTo>
                <a:cubicBezTo>
                  <a:pt x="274320" y="109728"/>
                  <a:pt x="274320" y="128016"/>
                  <a:pt x="265176" y="137160"/>
                </a:cubicBezTo>
                <a:cubicBezTo>
                  <a:pt x="265176" y="137160"/>
                  <a:pt x="265176" y="146304"/>
                  <a:pt x="256032" y="146304"/>
                </a:cubicBezTo>
                <a:cubicBezTo>
                  <a:pt x="256032" y="155448"/>
                  <a:pt x="246888" y="155448"/>
                  <a:pt x="237744" y="164592"/>
                </a:cubicBezTo>
                <a:cubicBezTo>
                  <a:pt x="228600" y="164592"/>
                  <a:pt x="228600" y="164592"/>
                  <a:pt x="219456" y="173736"/>
                </a:cubicBezTo>
                <a:cubicBezTo>
                  <a:pt x="219456" y="173736"/>
                  <a:pt x="219456" y="173736"/>
                  <a:pt x="210312" y="173736"/>
                </a:cubicBezTo>
                <a:cubicBezTo>
                  <a:pt x="210312" y="182880"/>
                  <a:pt x="210312" y="182880"/>
                  <a:pt x="210312" y="182880"/>
                </a:cubicBezTo>
                <a:cubicBezTo>
                  <a:pt x="201168" y="182880"/>
                  <a:pt x="201168" y="192024"/>
                  <a:pt x="192024" y="192024"/>
                </a:cubicBezTo>
                <a:cubicBezTo>
                  <a:pt x="192024" y="192024"/>
                  <a:pt x="192024" y="192024"/>
                  <a:pt x="192024" y="201168"/>
                </a:cubicBezTo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Vector_#color-2096&amp;2039"/>
          <p:cNvSpPr/>
          <p:nvPr userDrawn="1">
            <p:custDataLst>
              <p:tags r:id="rId5"/>
            </p:custDataLst>
          </p:nvPr>
        </p:nvSpPr>
        <p:spPr>
          <a:xfrm>
            <a:off x="1773936" y="4343400"/>
            <a:ext cx="1965960" cy="1984248"/>
          </a:xfrm>
          <a:custGeom>
            <a:avLst/>
            <a:gdLst/>
            <a:ahLst/>
            <a:cxnLst/>
            <a:rect l="l" t="t" r="r" b="b"/>
            <a:pathLst>
              <a:path w="1965960" h="1984248">
                <a:moveTo>
                  <a:pt x="749808" y="18288"/>
                </a:moveTo>
                <a:cubicBezTo>
                  <a:pt x="256032" y="128016"/>
                  <a:pt x="-137160" y="722376"/>
                  <a:pt x="45720" y="1289304"/>
                </a:cubicBezTo>
                <a:cubicBezTo>
                  <a:pt x="219456" y="1837944"/>
                  <a:pt x="822960" y="2103120"/>
                  <a:pt x="1316736" y="1938528"/>
                </a:cubicBezTo>
                <a:cubicBezTo>
                  <a:pt x="1664208" y="1819656"/>
                  <a:pt x="1929384" y="1490472"/>
                  <a:pt x="1956816" y="1143000"/>
                </a:cubicBezTo>
                <a:cubicBezTo>
                  <a:pt x="2020824" y="521208"/>
                  <a:pt x="1362456" y="-118872"/>
                  <a:pt x="749808" y="18288"/>
                </a:cubicBezTo>
                <a:lnTo>
                  <a:pt x="749808" y="18288"/>
                </a:lnTo>
              </a:path>
            </a:pathLst>
          </a:custGeom>
          <a:solidFill>
            <a:schemeClr val="accent5"/>
          </a:solidFill>
        </p:spPr>
      </p:sp>
      <p:sp>
        <p:nvSpPr>
          <p:cNvPr id="13" name="Vector_#color-2096&amp;3034"/>
          <p:cNvSpPr/>
          <p:nvPr userDrawn="1">
            <p:custDataLst>
              <p:tags r:id="rId6"/>
            </p:custDataLst>
          </p:nvPr>
        </p:nvSpPr>
        <p:spPr>
          <a:xfrm>
            <a:off x="0" y="4864608"/>
            <a:ext cx="1527048" cy="1993392"/>
          </a:xfrm>
          <a:custGeom>
            <a:avLst/>
            <a:gdLst/>
            <a:ahLst/>
            <a:cxnLst/>
            <a:rect l="l" t="t" r="r" b="b"/>
            <a:pathLst>
              <a:path w="1527048" h="1993392">
                <a:moveTo>
                  <a:pt x="1527048" y="1993392"/>
                </a:moveTo>
                <a:lnTo>
                  <a:pt x="0" y="1993392"/>
                </a:lnTo>
                <a:lnTo>
                  <a:pt x="0" y="0"/>
                </a:lnTo>
                <a:cubicBezTo>
                  <a:pt x="402336" y="118872"/>
                  <a:pt x="822960" y="484632"/>
                  <a:pt x="1060704" y="795528"/>
                </a:cubicBezTo>
                <a:cubicBezTo>
                  <a:pt x="1307592" y="1133856"/>
                  <a:pt x="1472184" y="1563624"/>
                  <a:pt x="1527048" y="1993392"/>
                </a:cubicBezTo>
              </a:path>
            </a:pathLst>
          </a:custGeom>
          <a:solidFill>
            <a:schemeClr val="accent6"/>
          </a:solidFill>
        </p:spPr>
      </p:sp>
      <p:sp>
        <p:nvSpPr>
          <p:cNvPr id="15" name="Vector_#color-2096&amp;3037"/>
          <p:cNvSpPr/>
          <p:nvPr userDrawn="1">
            <p:custDataLst>
              <p:tags r:id="rId7"/>
            </p:custDataLst>
          </p:nvPr>
        </p:nvSpPr>
        <p:spPr>
          <a:xfrm>
            <a:off x="10930128" y="5385816"/>
            <a:ext cx="1261872" cy="1472184"/>
          </a:xfrm>
          <a:custGeom>
            <a:avLst/>
            <a:gdLst/>
            <a:ahLst/>
            <a:cxnLst/>
            <a:rect l="l" t="t" r="r" b="b"/>
            <a:pathLst>
              <a:path w="1261872" h="1472184">
                <a:moveTo>
                  <a:pt x="1261872" y="64008"/>
                </a:moveTo>
                <a:lnTo>
                  <a:pt x="1261872" y="1472184"/>
                </a:lnTo>
                <a:lnTo>
                  <a:pt x="128016" y="1472184"/>
                </a:lnTo>
                <a:cubicBezTo>
                  <a:pt x="91440" y="1417320"/>
                  <a:pt x="64008" y="1353312"/>
                  <a:pt x="45720" y="1289304"/>
                </a:cubicBezTo>
                <a:cubicBezTo>
                  <a:pt x="-137160" y="722376"/>
                  <a:pt x="256032" y="128016"/>
                  <a:pt x="749808" y="18288"/>
                </a:cubicBezTo>
                <a:lnTo>
                  <a:pt x="749808" y="18288"/>
                </a:lnTo>
                <a:cubicBezTo>
                  <a:pt x="923544" y="-18288"/>
                  <a:pt x="1097280" y="0"/>
                  <a:pt x="1261872" y="64008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16" name="Vector (Stroke)_#color-2096&amp;3040"/>
          <p:cNvSpPr/>
          <p:nvPr userDrawn="1">
            <p:custDataLst>
              <p:tags r:id="rId8"/>
            </p:custDataLst>
          </p:nvPr>
        </p:nvSpPr>
        <p:spPr>
          <a:xfrm>
            <a:off x="9400032" y="0"/>
            <a:ext cx="2788920" cy="3630168"/>
          </a:xfrm>
          <a:custGeom>
            <a:avLst/>
            <a:gdLst/>
            <a:ahLst/>
            <a:cxnLst/>
            <a:rect l="l" t="t" r="r" b="b"/>
            <a:pathLst>
              <a:path w="2788920" h="3630168">
                <a:moveTo>
                  <a:pt x="27432" y="0"/>
                </a:moveTo>
                <a:cubicBezTo>
                  <a:pt x="-45720" y="512064"/>
                  <a:pt x="36576" y="1014984"/>
                  <a:pt x="301752" y="1408176"/>
                </a:cubicBezTo>
                <a:lnTo>
                  <a:pt x="301752" y="1408176"/>
                </a:lnTo>
                <a:cubicBezTo>
                  <a:pt x="630936" y="1901952"/>
                  <a:pt x="1179576" y="2157984"/>
                  <a:pt x="1755648" y="2240280"/>
                </a:cubicBezTo>
                <a:cubicBezTo>
                  <a:pt x="1746504" y="2423160"/>
                  <a:pt x="1773936" y="2596896"/>
                  <a:pt x="1837944" y="2770632"/>
                </a:cubicBezTo>
                <a:lnTo>
                  <a:pt x="1837944" y="2770632"/>
                </a:lnTo>
                <a:cubicBezTo>
                  <a:pt x="1993392" y="3154680"/>
                  <a:pt x="2340864" y="3456432"/>
                  <a:pt x="2788920" y="3630168"/>
                </a:cubicBezTo>
                <a:lnTo>
                  <a:pt x="2788920" y="3575304"/>
                </a:lnTo>
                <a:cubicBezTo>
                  <a:pt x="2359152" y="3410712"/>
                  <a:pt x="2029968" y="3108960"/>
                  <a:pt x="1892808" y="2752344"/>
                </a:cubicBezTo>
                <a:cubicBezTo>
                  <a:pt x="1819656" y="2587752"/>
                  <a:pt x="1801368" y="2414016"/>
                  <a:pt x="1810512" y="2249424"/>
                </a:cubicBezTo>
                <a:cubicBezTo>
                  <a:pt x="1965960" y="2267712"/>
                  <a:pt x="2121408" y="2276856"/>
                  <a:pt x="2276856" y="2267712"/>
                </a:cubicBezTo>
                <a:cubicBezTo>
                  <a:pt x="2459736" y="2267712"/>
                  <a:pt x="2624328" y="2249424"/>
                  <a:pt x="2788920" y="2221992"/>
                </a:cubicBezTo>
                <a:lnTo>
                  <a:pt x="2788920" y="2167128"/>
                </a:lnTo>
                <a:cubicBezTo>
                  <a:pt x="2624328" y="2194560"/>
                  <a:pt x="2459736" y="2212848"/>
                  <a:pt x="2276856" y="2221992"/>
                </a:cubicBezTo>
                <a:cubicBezTo>
                  <a:pt x="2121408" y="2221992"/>
                  <a:pt x="1965960" y="2212848"/>
                  <a:pt x="1810512" y="2194560"/>
                </a:cubicBezTo>
                <a:cubicBezTo>
                  <a:pt x="1847088" y="1801368"/>
                  <a:pt x="2048256" y="1408176"/>
                  <a:pt x="2304288" y="1088136"/>
                </a:cubicBezTo>
                <a:cubicBezTo>
                  <a:pt x="2459736" y="905256"/>
                  <a:pt x="2624328" y="749808"/>
                  <a:pt x="2788920" y="630936"/>
                </a:cubicBezTo>
                <a:lnTo>
                  <a:pt x="2788920" y="566928"/>
                </a:lnTo>
                <a:cubicBezTo>
                  <a:pt x="2606040" y="694944"/>
                  <a:pt x="2432304" y="859536"/>
                  <a:pt x="2267712" y="1060704"/>
                </a:cubicBezTo>
                <a:cubicBezTo>
                  <a:pt x="2002536" y="1380744"/>
                  <a:pt x="1801368" y="1783080"/>
                  <a:pt x="1764792" y="2185416"/>
                </a:cubicBezTo>
                <a:cubicBezTo>
                  <a:pt x="1197864" y="2103120"/>
                  <a:pt x="658368" y="1856232"/>
                  <a:pt x="347472" y="1380744"/>
                </a:cubicBezTo>
                <a:cubicBezTo>
                  <a:pt x="91440" y="996696"/>
                  <a:pt x="0" y="512064"/>
                  <a:pt x="73152" y="0"/>
                </a:cubicBezTo>
                <a:lnTo>
                  <a:pt x="27432" y="0"/>
                </a:lnTo>
              </a:path>
            </a:pathLst>
          </a:custGeom>
          <a:solidFill>
            <a:schemeClr val="bg1">
              <a:alpha val="6000"/>
            </a:schemeClr>
          </a:solidFill>
        </p:spPr>
      </p:sp>
      <p:sp>
        <p:nvSpPr>
          <p:cNvPr id="17" name="Vector (Stroke)_#color-2096&amp;3043"/>
          <p:cNvSpPr/>
          <p:nvPr userDrawn="1">
            <p:custDataLst>
              <p:tags r:id="rId9"/>
            </p:custDataLst>
          </p:nvPr>
        </p:nvSpPr>
        <p:spPr>
          <a:xfrm>
            <a:off x="9787128" y="6464808"/>
            <a:ext cx="2404872" cy="393192"/>
          </a:xfrm>
          <a:custGeom>
            <a:avLst/>
            <a:gdLst/>
            <a:ahLst/>
            <a:cxnLst/>
            <a:rect l="l" t="t" r="r" b="b"/>
            <a:pathLst>
              <a:path w="2404872" h="393192">
                <a:moveTo>
                  <a:pt x="109728" y="393192"/>
                </a:moveTo>
                <a:lnTo>
                  <a:pt x="0" y="393192"/>
                </a:lnTo>
                <a:cubicBezTo>
                  <a:pt x="164592" y="310896"/>
                  <a:pt x="338328" y="228600"/>
                  <a:pt x="530352" y="164592"/>
                </a:cubicBezTo>
                <a:cubicBezTo>
                  <a:pt x="1133856" y="-27432"/>
                  <a:pt x="1783080" y="-45720"/>
                  <a:pt x="2404872" y="82296"/>
                </a:cubicBezTo>
                <a:lnTo>
                  <a:pt x="2404872" y="137160"/>
                </a:lnTo>
                <a:cubicBezTo>
                  <a:pt x="1783080" y="0"/>
                  <a:pt x="1143000" y="18288"/>
                  <a:pt x="548640" y="219456"/>
                </a:cubicBezTo>
                <a:cubicBezTo>
                  <a:pt x="393192" y="265176"/>
                  <a:pt x="246888" y="329184"/>
                  <a:pt x="109728" y="393192"/>
                </a:cubicBezTo>
              </a:path>
            </a:pathLst>
          </a:custGeom>
          <a:solidFill>
            <a:schemeClr val="bg1">
              <a:alpha val="30000"/>
            </a:schemeClr>
          </a:solidFill>
        </p:spPr>
      </p:sp>
      <p:sp>
        <p:nvSpPr>
          <p:cNvPr id="19" name="Vector 2 (Stroke)_#color-2096&amp;3046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6428232" cy="6858000"/>
          </a:xfrm>
          <a:custGeom>
            <a:avLst/>
            <a:gdLst/>
            <a:ahLst/>
            <a:cxnLst/>
            <a:rect l="l" t="t" r="r" b="b"/>
            <a:pathLst>
              <a:path w="6428232" h="6858000">
                <a:moveTo>
                  <a:pt x="6336792" y="0"/>
                </a:moveTo>
                <a:cubicBezTo>
                  <a:pt x="6382512" y="310896"/>
                  <a:pt x="6400800" y="731520"/>
                  <a:pt x="6327648" y="1124712"/>
                </a:cubicBezTo>
                <a:cubicBezTo>
                  <a:pt x="6236208" y="1600200"/>
                  <a:pt x="6016752" y="2029968"/>
                  <a:pt x="5550408" y="2212848"/>
                </a:cubicBezTo>
                <a:cubicBezTo>
                  <a:pt x="5266944" y="2322576"/>
                  <a:pt x="4937760" y="2286000"/>
                  <a:pt x="4599432" y="2185416"/>
                </a:cubicBezTo>
                <a:cubicBezTo>
                  <a:pt x="4352544" y="2121408"/>
                  <a:pt x="4096512" y="2011680"/>
                  <a:pt x="3840480" y="1911096"/>
                </a:cubicBezTo>
                <a:lnTo>
                  <a:pt x="3840480" y="1911096"/>
                </a:lnTo>
                <a:lnTo>
                  <a:pt x="3840480" y="1911096"/>
                </a:lnTo>
                <a:cubicBezTo>
                  <a:pt x="3739896" y="1865376"/>
                  <a:pt x="3639312" y="1828800"/>
                  <a:pt x="3538728" y="1783080"/>
                </a:cubicBezTo>
                <a:cubicBezTo>
                  <a:pt x="3182112" y="1645920"/>
                  <a:pt x="2834640" y="1536192"/>
                  <a:pt x="2514600" y="1536192"/>
                </a:cubicBezTo>
                <a:cubicBezTo>
                  <a:pt x="2185416" y="1536192"/>
                  <a:pt x="1883664" y="1655064"/>
                  <a:pt x="1645920" y="1975104"/>
                </a:cubicBezTo>
                <a:cubicBezTo>
                  <a:pt x="1362456" y="2359152"/>
                  <a:pt x="1289304" y="2697480"/>
                  <a:pt x="1353312" y="3017520"/>
                </a:cubicBezTo>
                <a:cubicBezTo>
                  <a:pt x="1408176" y="3337560"/>
                  <a:pt x="1600200" y="3621024"/>
                  <a:pt x="1828800" y="3895344"/>
                </a:cubicBezTo>
                <a:cubicBezTo>
                  <a:pt x="1938528" y="4023360"/>
                  <a:pt x="2066544" y="4160520"/>
                  <a:pt x="2185416" y="4279392"/>
                </a:cubicBezTo>
                <a:cubicBezTo>
                  <a:pt x="2212848" y="4306824"/>
                  <a:pt x="2240280" y="4334256"/>
                  <a:pt x="2267712" y="4361688"/>
                </a:cubicBezTo>
                <a:lnTo>
                  <a:pt x="2267712" y="4361688"/>
                </a:lnTo>
                <a:cubicBezTo>
                  <a:pt x="2359152" y="4462272"/>
                  <a:pt x="2450592" y="4553712"/>
                  <a:pt x="2542032" y="4654296"/>
                </a:cubicBezTo>
                <a:cubicBezTo>
                  <a:pt x="2761488" y="4892040"/>
                  <a:pt x="2926080" y="5120640"/>
                  <a:pt x="2962656" y="5340096"/>
                </a:cubicBezTo>
                <a:cubicBezTo>
                  <a:pt x="3063240" y="5907024"/>
                  <a:pt x="2871216" y="6327648"/>
                  <a:pt x="2578608" y="6601968"/>
                </a:cubicBezTo>
                <a:cubicBezTo>
                  <a:pt x="2478024" y="6711696"/>
                  <a:pt x="2359152" y="6793992"/>
                  <a:pt x="2240280" y="6858000"/>
                </a:cubicBezTo>
                <a:lnTo>
                  <a:pt x="2340864" y="6858000"/>
                </a:lnTo>
                <a:cubicBezTo>
                  <a:pt x="2441448" y="6793992"/>
                  <a:pt x="2532888" y="6720840"/>
                  <a:pt x="2615184" y="6638544"/>
                </a:cubicBezTo>
                <a:cubicBezTo>
                  <a:pt x="2916936" y="6345936"/>
                  <a:pt x="3118104" y="5916168"/>
                  <a:pt x="3017520" y="5330952"/>
                </a:cubicBezTo>
                <a:cubicBezTo>
                  <a:pt x="2971800" y="5093208"/>
                  <a:pt x="2798064" y="4855464"/>
                  <a:pt x="2578608" y="4617720"/>
                </a:cubicBezTo>
                <a:cubicBezTo>
                  <a:pt x="2487168" y="4517136"/>
                  <a:pt x="2395728" y="4425696"/>
                  <a:pt x="2304288" y="4325112"/>
                </a:cubicBezTo>
                <a:cubicBezTo>
                  <a:pt x="2276856" y="4297680"/>
                  <a:pt x="2249424" y="4270248"/>
                  <a:pt x="2221992" y="4242816"/>
                </a:cubicBezTo>
                <a:cubicBezTo>
                  <a:pt x="2103120" y="4123944"/>
                  <a:pt x="1975104" y="3995928"/>
                  <a:pt x="1865376" y="3858768"/>
                </a:cubicBezTo>
                <a:cubicBezTo>
                  <a:pt x="1645920" y="3593592"/>
                  <a:pt x="1463040" y="3310128"/>
                  <a:pt x="1399032" y="3008376"/>
                </a:cubicBezTo>
                <a:cubicBezTo>
                  <a:pt x="1344168" y="2706624"/>
                  <a:pt x="1408176" y="2377440"/>
                  <a:pt x="1682496" y="2011680"/>
                </a:cubicBezTo>
                <a:cubicBezTo>
                  <a:pt x="1920240" y="1700784"/>
                  <a:pt x="2203704" y="1581912"/>
                  <a:pt x="2514600" y="1581912"/>
                </a:cubicBezTo>
                <a:cubicBezTo>
                  <a:pt x="2825496" y="1581912"/>
                  <a:pt x="3163824" y="1691640"/>
                  <a:pt x="3520440" y="1837944"/>
                </a:cubicBezTo>
                <a:cubicBezTo>
                  <a:pt x="3621024" y="1874520"/>
                  <a:pt x="3721608" y="1911096"/>
                  <a:pt x="3822192" y="1956816"/>
                </a:cubicBezTo>
                <a:cubicBezTo>
                  <a:pt x="4078224" y="2057400"/>
                  <a:pt x="4334256" y="2167128"/>
                  <a:pt x="4581144" y="2240280"/>
                </a:cubicBezTo>
                <a:cubicBezTo>
                  <a:pt x="4928616" y="2340864"/>
                  <a:pt x="5266944" y="2377440"/>
                  <a:pt x="5568696" y="2258568"/>
                </a:cubicBezTo>
                <a:cubicBezTo>
                  <a:pt x="6053328" y="2066544"/>
                  <a:pt x="6281928" y="1618488"/>
                  <a:pt x="6373368" y="1133856"/>
                </a:cubicBezTo>
                <a:cubicBezTo>
                  <a:pt x="6455664" y="740664"/>
                  <a:pt x="6437376" y="320040"/>
                  <a:pt x="6391656" y="0"/>
                </a:cubicBezTo>
                <a:lnTo>
                  <a:pt x="6336792" y="0"/>
                </a:lnTo>
                <a:moveTo>
                  <a:pt x="320040" y="6858000"/>
                </a:moveTo>
                <a:lnTo>
                  <a:pt x="457200" y="6858000"/>
                </a:lnTo>
                <a:cubicBezTo>
                  <a:pt x="301752" y="6793992"/>
                  <a:pt x="146304" y="6720840"/>
                  <a:pt x="0" y="6620256"/>
                </a:cubicBezTo>
                <a:lnTo>
                  <a:pt x="0" y="6684264"/>
                </a:lnTo>
                <a:cubicBezTo>
                  <a:pt x="109728" y="6748272"/>
                  <a:pt x="219456" y="6812280"/>
                  <a:pt x="320040" y="6858000"/>
                </a:cubicBezTo>
              </a:path>
            </a:pathLst>
          </a:custGeom>
          <a:solidFill>
            <a:schemeClr val="bg1">
              <a:alpha val="15000"/>
            </a:schemeClr>
          </a:solidFill>
        </p:spPr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Union1_#color-2096&amp;1988"/>
          <p:cNvSpPr/>
          <p:nvPr userDrawn="1">
            <p:custDataLst>
              <p:tags r:id="rId14"/>
            </p:custDataLst>
          </p:nvPr>
        </p:nvSpPr>
        <p:spPr>
          <a:xfrm rot="16200000">
            <a:off x="2650490" y="1910715"/>
            <a:ext cx="1147445" cy="1888490"/>
          </a:xfrm>
          <a:custGeom>
            <a:avLst/>
            <a:gdLst/>
            <a:ahLst/>
            <a:cxnLst/>
            <a:rect l="l" t="t" r="r" b="b"/>
            <a:pathLst>
              <a:path w="1289304" h="2121408">
                <a:moveTo>
                  <a:pt x="36576" y="201168"/>
                </a:moveTo>
                <a:cubicBezTo>
                  <a:pt x="64008" y="182880"/>
                  <a:pt x="64008" y="128016"/>
                  <a:pt x="64008" y="100584"/>
                </a:cubicBezTo>
                <a:cubicBezTo>
                  <a:pt x="64008" y="91440"/>
                  <a:pt x="64008" y="82296"/>
                  <a:pt x="64008" y="73152"/>
                </a:cubicBezTo>
                <a:lnTo>
                  <a:pt x="64008" y="73152"/>
                </a:lnTo>
                <a:cubicBezTo>
                  <a:pt x="73152" y="54864"/>
                  <a:pt x="73152" y="45720"/>
                  <a:pt x="64008" y="27432"/>
                </a:cubicBezTo>
                <a:cubicBezTo>
                  <a:pt x="54864" y="-18288"/>
                  <a:pt x="-18288" y="0"/>
                  <a:pt x="0" y="36576"/>
                </a:cubicBezTo>
                <a:cubicBezTo>
                  <a:pt x="9144" y="45720"/>
                  <a:pt x="9144" y="64008"/>
                  <a:pt x="0" y="82296"/>
                </a:cubicBezTo>
                <a:cubicBezTo>
                  <a:pt x="0" y="82296"/>
                  <a:pt x="0" y="91440"/>
                  <a:pt x="0" y="100584"/>
                </a:cubicBezTo>
                <a:cubicBezTo>
                  <a:pt x="0" y="109728"/>
                  <a:pt x="9144" y="128016"/>
                  <a:pt x="9144" y="137160"/>
                </a:cubicBezTo>
                <a:cubicBezTo>
                  <a:pt x="9144" y="155448"/>
                  <a:pt x="18288" y="173736"/>
                  <a:pt x="18288" y="192024"/>
                </a:cubicBezTo>
                <a:cubicBezTo>
                  <a:pt x="18288" y="201168"/>
                  <a:pt x="27432" y="210312"/>
                  <a:pt x="36576" y="201168"/>
                </a:cubicBezTo>
                <a:moveTo>
                  <a:pt x="868680" y="146304"/>
                </a:moveTo>
                <a:cubicBezTo>
                  <a:pt x="868680" y="173736"/>
                  <a:pt x="868680" y="228600"/>
                  <a:pt x="841248" y="256032"/>
                </a:cubicBezTo>
                <a:cubicBezTo>
                  <a:pt x="832104" y="265176"/>
                  <a:pt x="822960" y="256032"/>
                  <a:pt x="813816" y="237744"/>
                </a:cubicBezTo>
                <a:cubicBezTo>
                  <a:pt x="813816" y="228600"/>
                  <a:pt x="813816" y="210312"/>
                  <a:pt x="804672" y="192024"/>
                </a:cubicBezTo>
                <a:cubicBezTo>
                  <a:pt x="804672" y="173736"/>
                  <a:pt x="804672" y="164592"/>
                  <a:pt x="804672" y="146304"/>
                </a:cubicBezTo>
                <a:cubicBezTo>
                  <a:pt x="804672" y="146304"/>
                  <a:pt x="804672" y="137160"/>
                  <a:pt x="804672" y="128016"/>
                </a:cubicBezTo>
                <a:cubicBezTo>
                  <a:pt x="804672" y="118872"/>
                  <a:pt x="804672" y="100584"/>
                  <a:pt x="804672" y="82296"/>
                </a:cubicBezTo>
                <a:cubicBezTo>
                  <a:pt x="786384" y="45720"/>
                  <a:pt x="859536" y="36576"/>
                  <a:pt x="868680" y="73152"/>
                </a:cubicBezTo>
                <a:cubicBezTo>
                  <a:pt x="868680" y="91440"/>
                  <a:pt x="868680" y="109728"/>
                  <a:pt x="868680" y="118872"/>
                </a:cubicBezTo>
                <a:cubicBezTo>
                  <a:pt x="868680" y="128016"/>
                  <a:pt x="868680" y="137160"/>
                  <a:pt x="868680" y="146304"/>
                </a:cubicBezTo>
                <a:moveTo>
                  <a:pt x="283464" y="329184"/>
                </a:moveTo>
                <a:cubicBezTo>
                  <a:pt x="292608" y="329184"/>
                  <a:pt x="301752" y="320040"/>
                  <a:pt x="310896" y="310896"/>
                </a:cubicBezTo>
                <a:cubicBezTo>
                  <a:pt x="310896" y="301752"/>
                  <a:pt x="320040" y="283464"/>
                  <a:pt x="320040" y="265176"/>
                </a:cubicBezTo>
                <a:cubicBezTo>
                  <a:pt x="320040" y="256032"/>
                  <a:pt x="320040" y="246888"/>
                  <a:pt x="320040" y="237744"/>
                </a:cubicBezTo>
                <a:cubicBezTo>
                  <a:pt x="320040" y="228600"/>
                  <a:pt x="320040" y="228600"/>
                  <a:pt x="320040" y="219456"/>
                </a:cubicBezTo>
                <a:cubicBezTo>
                  <a:pt x="320040" y="201168"/>
                  <a:pt x="320040" y="192024"/>
                  <a:pt x="320040" y="173736"/>
                </a:cubicBezTo>
                <a:cubicBezTo>
                  <a:pt x="329184" y="128016"/>
                  <a:pt x="256032" y="100584"/>
                  <a:pt x="246888" y="146304"/>
                </a:cubicBezTo>
                <a:cubicBezTo>
                  <a:pt x="237744" y="173736"/>
                  <a:pt x="237744" y="201168"/>
                  <a:pt x="237744" y="219456"/>
                </a:cubicBezTo>
                <a:lnTo>
                  <a:pt x="237744" y="219456"/>
                </a:lnTo>
                <a:lnTo>
                  <a:pt x="237744" y="219456"/>
                </a:lnTo>
                <a:lnTo>
                  <a:pt x="237744" y="219456"/>
                </a:lnTo>
                <a:cubicBezTo>
                  <a:pt x="246888" y="228600"/>
                  <a:pt x="246888" y="246888"/>
                  <a:pt x="246888" y="256032"/>
                </a:cubicBezTo>
                <a:cubicBezTo>
                  <a:pt x="246888" y="274320"/>
                  <a:pt x="246888" y="320040"/>
                  <a:pt x="283464" y="329184"/>
                </a:cubicBezTo>
                <a:moveTo>
                  <a:pt x="658368" y="402336"/>
                </a:moveTo>
                <a:cubicBezTo>
                  <a:pt x="658368" y="429768"/>
                  <a:pt x="658368" y="448056"/>
                  <a:pt x="649224" y="466344"/>
                </a:cubicBezTo>
                <a:cubicBezTo>
                  <a:pt x="640080" y="484632"/>
                  <a:pt x="603504" y="484632"/>
                  <a:pt x="603504" y="457200"/>
                </a:cubicBezTo>
                <a:lnTo>
                  <a:pt x="603504" y="420624"/>
                </a:lnTo>
                <a:lnTo>
                  <a:pt x="603504" y="365760"/>
                </a:lnTo>
                <a:cubicBezTo>
                  <a:pt x="603504" y="356616"/>
                  <a:pt x="594360" y="338328"/>
                  <a:pt x="594360" y="320040"/>
                </a:cubicBezTo>
                <a:cubicBezTo>
                  <a:pt x="585216" y="310896"/>
                  <a:pt x="585216" y="310896"/>
                  <a:pt x="585216" y="301752"/>
                </a:cubicBezTo>
                <a:cubicBezTo>
                  <a:pt x="585216" y="292608"/>
                  <a:pt x="585216" y="274320"/>
                  <a:pt x="585216" y="265176"/>
                </a:cubicBezTo>
                <a:cubicBezTo>
                  <a:pt x="603504" y="210312"/>
                  <a:pt x="676656" y="237744"/>
                  <a:pt x="667512" y="283464"/>
                </a:cubicBezTo>
                <a:cubicBezTo>
                  <a:pt x="667512" y="283464"/>
                  <a:pt x="667512" y="301752"/>
                  <a:pt x="667512" y="301752"/>
                </a:cubicBezTo>
                <a:lnTo>
                  <a:pt x="667512" y="329184"/>
                </a:lnTo>
                <a:lnTo>
                  <a:pt x="667512" y="374904"/>
                </a:lnTo>
                <a:cubicBezTo>
                  <a:pt x="658368" y="384048"/>
                  <a:pt x="658368" y="393192"/>
                  <a:pt x="658368" y="402336"/>
                </a:cubicBezTo>
                <a:lnTo>
                  <a:pt x="658368" y="402336"/>
                </a:lnTo>
                <a:moveTo>
                  <a:pt x="219456" y="603504"/>
                </a:moveTo>
                <a:cubicBezTo>
                  <a:pt x="219456" y="630936"/>
                  <a:pt x="210312" y="658368"/>
                  <a:pt x="192024" y="685800"/>
                </a:cubicBezTo>
                <a:cubicBezTo>
                  <a:pt x="182880" y="694944"/>
                  <a:pt x="164592" y="694944"/>
                  <a:pt x="164592" y="685800"/>
                </a:cubicBezTo>
                <a:cubicBezTo>
                  <a:pt x="164592" y="667512"/>
                  <a:pt x="164592" y="649224"/>
                  <a:pt x="164592" y="630936"/>
                </a:cubicBezTo>
                <a:lnTo>
                  <a:pt x="164592" y="630936"/>
                </a:lnTo>
                <a:cubicBezTo>
                  <a:pt x="155448" y="612648"/>
                  <a:pt x="155448" y="594360"/>
                  <a:pt x="155448" y="585216"/>
                </a:cubicBezTo>
                <a:cubicBezTo>
                  <a:pt x="155448" y="576072"/>
                  <a:pt x="155448" y="566928"/>
                  <a:pt x="146304" y="557784"/>
                </a:cubicBezTo>
                <a:cubicBezTo>
                  <a:pt x="146304" y="548640"/>
                  <a:pt x="146304" y="539496"/>
                  <a:pt x="146304" y="530352"/>
                </a:cubicBezTo>
                <a:cubicBezTo>
                  <a:pt x="146304" y="530352"/>
                  <a:pt x="146304" y="530352"/>
                  <a:pt x="146304" y="530352"/>
                </a:cubicBezTo>
                <a:cubicBezTo>
                  <a:pt x="137160" y="512064"/>
                  <a:pt x="137160" y="493776"/>
                  <a:pt x="146304" y="484632"/>
                </a:cubicBezTo>
                <a:cubicBezTo>
                  <a:pt x="155448" y="448056"/>
                  <a:pt x="219456" y="466344"/>
                  <a:pt x="219456" y="502920"/>
                </a:cubicBezTo>
                <a:lnTo>
                  <a:pt x="219456" y="539496"/>
                </a:lnTo>
                <a:cubicBezTo>
                  <a:pt x="219456" y="557784"/>
                  <a:pt x="219456" y="576072"/>
                  <a:pt x="219456" y="585216"/>
                </a:cubicBezTo>
                <a:cubicBezTo>
                  <a:pt x="219456" y="594360"/>
                  <a:pt x="219456" y="603504"/>
                  <a:pt x="219456" y="603504"/>
                </a:cubicBezTo>
                <a:moveTo>
                  <a:pt x="1133856" y="201168"/>
                </a:moveTo>
                <a:cubicBezTo>
                  <a:pt x="1133856" y="237744"/>
                  <a:pt x="1124712" y="274320"/>
                  <a:pt x="1124712" y="301752"/>
                </a:cubicBezTo>
                <a:cubicBezTo>
                  <a:pt x="1115568" y="329184"/>
                  <a:pt x="1088136" y="310896"/>
                  <a:pt x="1078992" y="292608"/>
                </a:cubicBezTo>
                <a:cubicBezTo>
                  <a:pt x="1078992" y="265176"/>
                  <a:pt x="1069848" y="246888"/>
                  <a:pt x="1069848" y="228600"/>
                </a:cubicBezTo>
                <a:lnTo>
                  <a:pt x="1069848" y="164592"/>
                </a:lnTo>
                <a:cubicBezTo>
                  <a:pt x="1069848" y="146304"/>
                  <a:pt x="1078992" y="128016"/>
                  <a:pt x="1097280" y="128016"/>
                </a:cubicBezTo>
                <a:cubicBezTo>
                  <a:pt x="1115568" y="128016"/>
                  <a:pt x="1133856" y="146304"/>
                  <a:pt x="1133856" y="164592"/>
                </a:cubicBezTo>
                <a:cubicBezTo>
                  <a:pt x="1133856" y="173736"/>
                  <a:pt x="1133856" y="192024"/>
                  <a:pt x="1133856" y="201168"/>
                </a:cubicBezTo>
                <a:moveTo>
                  <a:pt x="1271016" y="621792"/>
                </a:moveTo>
                <a:cubicBezTo>
                  <a:pt x="1271016" y="603504"/>
                  <a:pt x="1271016" y="585216"/>
                  <a:pt x="1271016" y="566928"/>
                </a:cubicBezTo>
                <a:cubicBezTo>
                  <a:pt x="1271016" y="521208"/>
                  <a:pt x="1271016" y="475488"/>
                  <a:pt x="1271016" y="438912"/>
                </a:cubicBezTo>
                <a:cubicBezTo>
                  <a:pt x="1271016" y="384048"/>
                  <a:pt x="1188720" y="402336"/>
                  <a:pt x="1197864" y="457200"/>
                </a:cubicBezTo>
                <a:cubicBezTo>
                  <a:pt x="1197864" y="466344"/>
                  <a:pt x="1197864" y="466344"/>
                  <a:pt x="1207008" y="475488"/>
                </a:cubicBezTo>
                <a:lnTo>
                  <a:pt x="1207008" y="475488"/>
                </a:lnTo>
                <a:cubicBezTo>
                  <a:pt x="1207008" y="475488"/>
                  <a:pt x="1207008" y="484632"/>
                  <a:pt x="1207008" y="493776"/>
                </a:cubicBezTo>
                <a:cubicBezTo>
                  <a:pt x="1207008" y="502920"/>
                  <a:pt x="1207008" y="512064"/>
                  <a:pt x="1207008" y="521208"/>
                </a:cubicBezTo>
                <a:lnTo>
                  <a:pt x="1207008" y="521208"/>
                </a:lnTo>
                <a:lnTo>
                  <a:pt x="1207008" y="521208"/>
                </a:lnTo>
                <a:cubicBezTo>
                  <a:pt x="1207008" y="530352"/>
                  <a:pt x="1207008" y="539496"/>
                  <a:pt x="1207008" y="539496"/>
                </a:cubicBezTo>
                <a:cubicBezTo>
                  <a:pt x="1216152" y="576072"/>
                  <a:pt x="1225296" y="612648"/>
                  <a:pt x="1243584" y="630936"/>
                </a:cubicBezTo>
                <a:cubicBezTo>
                  <a:pt x="1261872" y="640080"/>
                  <a:pt x="1271016" y="630936"/>
                  <a:pt x="1271016" y="621792"/>
                </a:cubicBezTo>
                <a:moveTo>
                  <a:pt x="1042416" y="877824"/>
                </a:moveTo>
                <a:cubicBezTo>
                  <a:pt x="1042416" y="905256"/>
                  <a:pt x="1042416" y="932688"/>
                  <a:pt x="1033272" y="950976"/>
                </a:cubicBezTo>
                <a:cubicBezTo>
                  <a:pt x="1024128" y="960120"/>
                  <a:pt x="996696" y="969264"/>
                  <a:pt x="996696" y="960120"/>
                </a:cubicBezTo>
                <a:cubicBezTo>
                  <a:pt x="969264" y="941832"/>
                  <a:pt x="969264" y="914400"/>
                  <a:pt x="978408" y="886968"/>
                </a:cubicBezTo>
                <a:cubicBezTo>
                  <a:pt x="978408" y="859536"/>
                  <a:pt x="978408" y="841248"/>
                  <a:pt x="969264" y="822960"/>
                </a:cubicBezTo>
                <a:cubicBezTo>
                  <a:pt x="950976" y="777240"/>
                  <a:pt x="1014984" y="749808"/>
                  <a:pt x="1033272" y="795528"/>
                </a:cubicBezTo>
                <a:cubicBezTo>
                  <a:pt x="1042416" y="822960"/>
                  <a:pt x="1042416" y="841248"/>
                  <a:pt x="1042416" y="877824"/>
                </a:cubicBezTo>
                <a:cubicBezTo>
                  <a:pt x="1042416" y="877824"/>
                  <a:pt x="1042416" y="877824"/>
                  <a:pt x="1042416" y="877824"/>
                </a:cubicBezTo>
                <a:moveTo>
                  <a:pt x="932688" y="1371600"/>
                </a:moveTo>
                <a:cubicBezTo>
                  <a:pt x="932688" y="1371600"/>
                  <a:pt x="932688" y="1362456"/>
                  <a:pt x="932688" y="1353312"/>
                </a:cubicBezTo>
                <a:cubicBezTo>
                  <a:pt x="932688" y="1344168"/>
                  <a:pt x="932688" y="1344168"/>
                  <a:pt x="932688" y="1344168"/>
                </a:cubicBezTo>
                <a:cubicBezTo>
                  <a:pt x="923544" y="1335024"/>
                  <a:pt x="923544" y="1325880"/>
                  <a:pt x="923544" y="1316736"/>
                </a:cubicBezTo>
                <a:lnTo>
                  <a:pt x="923544" y="1316736"/>
                </a:lnTo>
                <a:lnTo>
                  <a:pt x="923544" y="1316736"/>
                </a:lnTo>
                <a:lnTo>
                  <a:pt x="923544" y="1316736"/>
                </a:lnTo>
                <a:cubicBezTo>
                  <a:pt x="923544" y="1316736"/>
                  <a:pt x="914400" y="1307592"/>
                  <a:pt x="914400" y="1307592"/>
                </a:cubicBezTo>
                <a:cubicBezTo>
                  <a:pt x="914400" y="1280160"/>
                  <a:pt x="905256" y="1261872"/>
                  <a:pt x="905256" y="1234440"/>
                </a:cubicBezTo>
                <a:cubicBezTo>
                  <a:pt x="905256" y="1234440"/>
                  <a:pt x="905256" y="1234440"/>
                  <a:pt x="905256" y="1225296"/>
                </a:cubicBezTo>
                <a:cubicBezTo>
                  <a:pt x="896112" y="1188720"/>
                  <a:pt x="822960" y="1207008"/>
                  <a:pt x="841248" y="1243584"/>
                </a:cubicBezTo>
                <a:cubicBezTo>
                  <a:pt x="850392" y="1271016"/>
                  <a:pt x="859536" y="1298448"/>
                  <a:pt x="877824" y="1335024"/>
                </a:cubicBezTo>
                <a:cubicBezTo>
                  <a:pt x="877824" y="1335024"/>
                  <a:pt x="877824" y="1344168"/>
                  <a:pt x="877824" y="1344168"/>
                </a:cubicBezTo>
                <a:cubicBezTo>
                  <a:pt x="877824" y="1344168"/>
                  <a:pt x="877824" y="1353312"/>
                  <a:pt x="877824" y="1353312"/>
                </a:cubicBezTo>
                <a:cubicBezTo>
                  <a:pt x="886968" y="1371600"/>
                  <a:pt x="896112" y="1389888"/>
                  <a:pt x="914400" y="1399032"/>
                </a:cubicBezTo>
                <a:cubicBezTo>
                  <a:pt x="923544" y="1399032"/>
                  <a:pt x="932688" y="1380744"/>
                  <a:pt x="932688" y="1371600"/>
                </a:cubicBezTo>
                <a:moveTo>
                  <a:pt x="685800" y="1472184"/>
                </a:moveTo>
                <a:cubicBezTo>
                  <a:pt x="685800" y="1490472"/>
                  <a:pt x="685800" y="1508760"/>
                  <a:pt x="676656" y="1517904"/>
                </a:cubicBezTo>
                <a:cubicBezTo>
                  <a:pt x="649224" y="1536192"/>
                  <a:pt x="649224" y="1490472"/>
                  <a:pt x="640080" y="1472184"/>
                </a:cubicBezTo>
                <a:lnTo>
                  <a:pt x="640080" y="1472184"/>
                </a:lnTo>
                <a:lnTo>
                  <a:pt x="640080" y="1472184"/>
                </a:lnTo>
                <a:lnTo>
                  <a:pt x="640080" y="1472184"/>
                </a:lnTo>
                <a:cubicBezTo>
                  <a:pt x="640080" y="1463040"/>
                  <a:pt x="640080" y="1463040"/>
                  <a:pt x="640080" y="1453896"/>
                </a:cubicBezTo>
                <a:cubicBezTo>
                  <a:pt x="640080" y="1444752"/>
                  <a:pt x="630936" y="1435608"/>
                  <a:pt x="630936" y="1417320"/>
                </a:cubicBezTo>
                <a:cubicBezTo>
                  <a:pt x="621792" y="1380744"/>
                  <a:pt x="621792" y="1344168"/>
                  <a:pt x="649224" y="1335024"/>
                </a:cubicBezTo>
                <a:cubicBezTo>
                  <a:pt x="676656" y="1316736"/>
                  <a:pt x="704088" y="1344168"/>
                  <a:pt x="704088" y="1371600"/>
                </a:cubicBezTo>
                <a:cubicBezTo>
                  <a:pt x="704088" y="1371600"/>
                  <a:pt x="694944" y="1380744"/>
                  <a:pt x="694944" y="1380744"/>
                </a:cubicBezTo>
                <a:cubicBezTo>
                  <a:pt x="694944" y="1389888"/>
                  <a:pt x="685800" y="1389888"/>
                  <a:pt x="685800" y="1399032"/>
                </a:cubicBezTo>
                <a:cubicBezTo>
                  <a:pt x="694944" y="1380744"/>
                  <a:pt x="704088" y="1408176"/>
                  <a:pt x="704088" y="1408176"/>
                </a:cubicBezTo>
                <a:cubicBezTo>
                  <a:pt x="704088" y="1417320"/>
                  <a:pt x="694944" y="1426464"/>
                  <a:pt x="694944" y="1426464"/>
                </a:cubicBezTo>
                <a:cubicBezTo>
                  <a:pt x="694944" y="1435608"/>
                  <a:pt x="685800" y="1435608"/>
                  <a:pt x="685800" y="1444752"/>
                </a:cubicBezTo>
                <a:cubicBezTo>
                  <a:pt x="685800" y="1453896"/>
                  <a:pt x="685800" y="1463040"/>
                  <a:pt x="685800" y="1472184"/>
                </a:cubicBezTo>
                <a:lnTo>
                  <a:pt x="685800" y="1472184"/>
                </a:lnTo>
                <a:moveTo>
                  <a:pt x="329184" y="1837944"/>
                </a:moveTo>
                <a:cubicBezTo>
                  <a:pt x="347472" y="1828800"/>
                  <a:pt x="347472" y="1801368"/>
                  <a:pt x="347472" y="1783080"/>
                </a:cubicBezTo>
                <a:cubicBezTo>
                  <a:pt x="347472" y="1773936"/>
                  <a:pt x="347472" y="1764792"/>
                  <a:pt x="347472" y="1764792"/>
                </a:cubicBezTo>
                <a:cubicBezTo>
                  <a:pt x="347472" y="1755648"/>
                  <a:pt x="347472" y="1755648"/>
                  <a:pt x="347472" y="1746504"/>
                </a:cubicBezTo>
                <a:cubicBezTo>
                  <a:pt x="356616" y="1737360"/>
                  <a:pt x="356616" y="1737360"/>
                  <a:pt x="356616" y="1728216"/>
                </a:cubicBezTo>
                <a:cubicBezTo>
                  <a:pt x="356616" y="1728216"/>
                  <a:pt x="347472" y="1691640"/>
                  <a:pt x="347472" y="1709928"/>
                </a:cubicBezTo>
                <a:cubicBezTo>
                  <a:pt x="347472" y="1709928"/>
                  <a:pt x="347472" y="1700784"/>
                  <a:pt x="347472" y="1700784"/>
                </a:cubicBezTo>
                <a:cubicBezTo>
                  <a:pt x="356616" y="1691640"/>
                  <a:pt x="356616" y="1691640"/>
                  <a:pt x="356616" y="1682496"/>
                </a:cubicBezTo>
                <a:cubicBezTo>
                  <a:pt x="365760" y="1664208"/>
                  <a:pt x="329184" y="1636776"/>
                  <a:pt x="310896" y="1645920"/>
                </a:cubicBezTo>
                <a:cubicBezTo>
                  <a:pt x="274320" y="1664208"/>
                  <a:pt x="283464" y="1700784"/>
                  <a:pt x="292608" y="1737360"/>
                </a:cubicBezTo>
                <a:cubicBezTo>
                  <a:pt x="292608" y="1746504"/>
                  <a:pt x="292608" y="1764792"/>
                  <a:pt x="292608" y="1773936"/>
                </a:cubicBezTo>
                <a:cubicBezTo>
                  <a:pt x="292608" y="1773936"/>
                  <a:pt x="292608" y="1783080"/>
                  <a:pt x="301752" y="1792224"/>
                </a:cubicBezTo>
                <a:cubicBezTo>
                  <a:pt x="301752" y="1810512"/>
                  <a:pt x="310896" y="1856232"/>
                  <a:pt x="329184" y="1837944"/>
                </a:cubicBezTo>
                <a:moveTo>
                  <a:pt x="740664" y="1088136"/>
                </a:moveTo>
                <a:lnTo>
                  <a:pt x="740664" y="1106424"/>
                </a:lnTo>
                <a:cubicBezTo>
                  <a:pt x="740664" y="1115568"/>
                  <a:pt x="722376" y="1124712"/>
                  <a:pt x="713232" y="1115568"/>
                </a:cubicBezTo>
                <a:cubicBezTo>
                  <a:pt x="694944" y="1106424"/>
                  <a:pt x="694944" y="1088136"/>
                  <a:pt x="704088" y="1069848"/>
                </a:cubicBezTo>
                <a:cubicBezTo>
                  <a:pt x="704088" y="1060704"/>
                  <a:pt x="704088" y="1060704"/>
                  <a:pt x="704088" y="1051560"/>
                </a:cubicBezTo>
                <a:lnTo>
                  <a:pt x="704088" y="987552"/>
                </a:lnTo>
                <a:cubicBezTo>
                  <a:pt x="704088" y="978408"/>
                  <a:pt x="704088" y="978408"/>
                  <a:pt x="704088" y="969264"/>
                </a:cubicBezTo>
                <a:cubicBezTo>
                  <a:pt x="704088" y="960120"/>
                  <a:pt x="694944" y="950976"/>
                  <a:pt x="704088" y="941832"/>
                </a:cubicBezTo>
                <a:cubicBezTo>
                  <a:pt x="704088" y="896112"/>
                  <a:pt x="758952" y="896112"/>
                  <a:pt x="768096" y="941832"/>
                </a:cubicBezTo>
                <a:cubicBezTo>
                  <a:pt x="768096" y="969264"/>
                  <a:pt x="758952" y="1014984"/>
                  <a:pt x="749808" y="1042416"/>
                </a:cubicBezTo>
                <a:cubicBezTo>
                  <a:pt x="749808" y="1042416"/>
                  <a:pt x="749808" y="1042416"/>
                  <a:pt x="749808" y="1051560"/>
                </a:cubicBezTo>
                <a:cubicBezTo>
                  <a:pt x="749808" y="1060704"/>
                  <a:pt x="740664" y="1078992"/>
                  <a:pt x="740664" y="1088136"/>
                </a:cubicBezTo>
                <a:moveTo>
                  <a:pt x="475488" y="1252728"/>
                </a:moveTo>
                <a:cubicBezTo>
                  <a:pt x="475488" y="1243584"/>
                  <a:pt x="475488" y="1225296"/>
                  <a:pt x="475488" y="1216152"/>
                </a:cubicBezTo>
                <a:cubicBezTo>
                  <a:pt x="475488" y="1207008"/>
                  <a:pt x="475488" y="1197864"/>
                  <a:pt x="475488" y="1188720"/>
                </a:cubicBezTo>
                <a:cubicBezTo>
                  <a:pt x="475488" y="1179576"/>
                  <a:pt x="475488" y="1170432"/>
                  <a:pt x="475488" y="1170432"/>
                </a:cubicBezTo>
                <a:cubicBezTo>
                  <a:pt x="484632" y="1161288"/>
                  <a:pt x="484632" y="1152144"/>
                  <a:pt x="484632" y="1143000"/>
                </a:cubicBezTo>
                <a:cubicBezTo>
                  <a:pt x="484632" y="1115568"/>
                  <a:pt x="457200" y="1097280"/>
                  <a:pt x="438912" y="1115568"/>
                </a:cubicBezTo>
                <a:cubicBezTo>
                  <a:pt x="420624" y="1133856"/>
                  <a:pt x="420624" y="1161288"/>
                  <a:pt x="429768" y="1179576"/>
                </a:cubicBezTo>
                <a:lnTo>
                  <a:pt x="429768" y="1179576"/>
                </a:lnTo>
                <a:lnTo>
                  <a:pt x="429768" y="1179576"/>
                </a:lnTo>
                <a:lnTo>
                  <a:pt x="429768" y="1179576"/>
                </a:lnTo>
                <a:lnTo>
                  <a:pt x="429768" y="1179576"/>
                </a:lnTo>
                <a:cubicBezTo>
                  <a:pt x="429768" y="1179576"/>
                  <a:pt x="429768" y="1188720"/>
                  <a:pt x="438912" y="1188720"/>
                </a:cubicBezTo>
                <a:cubicBezTo>
                  <a:pt x="438912" y="1197864"/>
                  <a:pt x="438912" y="1216152"/>
                  <a:pt x="438912" y="1225296"/>
                </a:cubicBezTo>
                <a:cubicBezTo>
                  <a:pt x="438912" y="1234440"/>
                  <a:pt x="438912" y="1252728"/>
                  <a:pt x="448056" y="1271016"/>
                </a:cubicBezTo>
                <a:cubicBezTo>
                  <a:pt x="457200" y="1271016"/>
                  <a:pt x="475488" y="1261872"/>
                  <a:pt x="475488" y="1252728"/>
                </a:cubicBezTo>
                <a:moveTo>
                  <a:pt x="1225296" y="896112"/>
                </a:moveTo>
                <a:cubicBezTo>
                  <a:pt x="1225296" y="886968"/>
                  <a:pt x="1225296" y="868680"/>
                  <a:pt x="1234440" y="859536"/>
                </a:cubicBezTo>
                <a:cubicBezTo>
                  <a:pt x="1243584" y="850392"/>
                  <a:pt x="1252728" y="859536"/>
                  <a:pt x="1261872" y="877824"/>
                </a:cubicBezTo>
                <a:cubicBezTo>
                  <a:pt x="1271016" y="886968"/>
                  <a:pt x="1271016" y="914400"/>
                  <a:pt x="1271016" y="932688"/>
                </a:cubicBezTo>
                <a:cubicBezTo>
                  <a:pt x="1271016" y="941832"/>
                  <a:pt x="1271016" y="950976"/>
                  <a:pt x="1271016" y="960120"/>
                </a:cubicBezTo>
                <a:cubicBezTo>
                  <a:pt x="1271016" y="978408"/>
                  <a:pt x="1280160" y="978408"/>
                  <a:pt x="1280160" y="987552"/>
                </a:cubicBezTo>
                <a:cubicBezTo>
                  <a:pt x="1280160" y="987552"/>
                  <a:pt x="1280160" y="996696"/>
                  <a:pt x="1289304" y="996696"/>
                </a:cubicBezTo>
                <a:cubicBezTo>
                  <a:pt x="1289304" y="1014984"/>
                  <a:pt x="1289304" y="1024128"/>
                  <a:pt x="1289304" y="1042416"/>
                </a:cubicBezTo>
                <a:cubicBezTo>
                  <a:pt x="1271016" y="1069848"/>
                  <a:pt x="1216152" y="1078992"/>
                  <a:pt x="1207008" y="1042416"/>
                </a:cubicBezTo>
                <a:cubicBezTo>
                  <a:pt x="1207008" y="1005840"/>
                  <a:pt x="1207008" y="978408"/>
                  <a:pt x="1207008" y="950976"/>
                </a:cubicBezTo>
                <a:cubicBezTo>
                  <a:pt x="1207008" y="941832"/>
                  <a:pt x="1216152" y="932688"/>
                  <a:pt x="1216152" y="923544"/>
                </a:cubicBezTo>
                <a:lnTo>
                  <a:pt x="1216152" y="923544"/>
                </a:lnTo>
                <a:cubicBezTo>
                  <a:pt x="1216152" y="914400"/>
                  <a:pt x="1216152" y="905256"/>
                  <a:pt x="1225296" y="896112"/>
                </a:cubicBezTo>
                <a:moveTo>
                  <a:pt x="1197864" y="1179576"/>
                </a:moveTo>
                <a:cubicBezTo>
                  <a:pt x="1179576" y="1188720"/>
                  <a:pt x="1179576" y="1207008"/>
                  <a:pt x="1179576" y="1225296"/>
                </a:cubicBezTo>
                <a:cubicBezTo>
                  <a:pt x="1170432" y="1225296"/>
                  <a:pt x="1170432" y="1234440"/>
                  <a:pt x="1170432" y="1243584"/>
                </a:cubicBezTo>
                <a:cubicBezTo>
                  <a:pt x="1161288" y="1271016"/>
                  <a:pt x="1161288" y="1298448"/>
                  <a:pt x="1161288" y="1335024"/>
                </a:cubicBezTo>
                <a:cubicBezTo>
                  <a:pt x="1161288" y="1380744"/>
                  <a:pt x="1243584" y="1380744"/>
                  <a:pt x="1234440" y="1335024"/>
                </a:cubicBezTo>
                <a:cubicBezTo>
                  <a:pt x="1234440" y="1316736"/>
                  <a:pt x="1234440" y="1307592"/>
                  <a:pt x="1225296" y="1298448"/>
                </a:cubicBezTo>
                <a:cubicBezTo>
                  <a:pt x="1225296" y="1280160"/>
                  <a:pt x="1225296" y="1261872"/>
                  <a:pt x="1225296" y="1243584"/>
                </a:cubicBezTo>
                <a:cubicBezTo>
                  <a:pt x="1225296" y="1243584"/>
                  <a:pt x="1225296" y="1234440"/>
                  <a:pt x="1225296" y="1234440"/>
                </a:cubicBezTo>
                <a:lnTo>
                  <a:pt x="1225296" y="1234440"/>
                </a:lnTo>
                <a:cubicBezTo>
                  <a:pt x="1225296" y="1216152"/>
                  <a:pt x="1225296" y="1188720"/>
                  <a:pt x="1207008" y="1179576"/>
                </a:cubicBezTo>
                <a:cubicBezTo>
                  <a:pt x="1207008" y="1179576"/>
                  <a:pt x="1197864" y="1179576"/>
                  <a:pt x="1197864" y="1179576"/>
                </a:cubicBezTo>
                <a:moveTo>
                  <a:pt x="1005840" y="1591056"/>
                </a:moveTo>
                <a:cubicBezTo>
                  <a:pt x="1005840" y="1572768"/>
                  <a:pt x="1005840" y="1545336"/>
                  <a:pt x="1014984" y="1517904"/>
                </a:cubicBezTo>
                <a:cubicBezTo>
                  <a:pt x="1033272" y="1508760"/>
                  <a:pt x="1051560" y="1508760"/>
                  <a:pt x="1060704" y="1517904"/>
                </a:cubicBezTo>
                <a:cubicBezTo>
                  <a:pt x="1060704" y="1527048"/>
                  <a:pt x="1060704" y="1536192"/>
                  <a:pt x="1060704" y="1536192"/>
                </a:cubicBezTo>
                <a:lnTo>
                  <a:pt x="1060704" y="1536192"/>
                </a:lnTo>
                <a:cubicBezTo>
                  <a:pt x="1069848" y="1545336"/>
                  <a:pt x="1069848" y="1554480"/>
                  <a:pt x="1069848" y="1563624"/>
                </a:cubicBezTo>
                <a:lnTo>
                  <a:pt x="1069848" y="1581912"/>
                </a:lnTo>
                <a:cubicBezTo>
                  <a:pt x="1069848" y="1600200"/>
                  <a:pt x="1078992" y="1618488"/>
                  <a:pt x="1097280" y="1636776"/>
                </a:cubicBezTo>
                <a:lnTo>
                  <a:pt x="1097280" y="1636776"/>
                </a:lnTo>
                <a:lnTo>
                  <a:pt x="1097280" y="1636776"/>
                </a:lnTo>
                <a:lnTo>
                  <a:pt x="1097280" y="1636776"/>
                </a:lnTo>
                <a:lnTo>
                  <a:pt x="1097280" y="1636776"/>
                </a:lnTo>
                <a:cubicBezTo>
                  <a:pt x="1124712" y="1691640"/>
                  <a:pt x="1024128" y="1737360"/>
                  <a:pt x="1005840" y="1673352"/>
                </a:cubicBezTo>
                <a:cubicBezTo>
                  <a:pt x="1005840" y="1655064"/>
                  <a:pt x="1005840" y="1627632"/>
                  <a:pt x="1005840" y="1600200"/>
                </a:cubicBezTo>
                <a:cubicBezTo>
                  <a:pt x="1005840" y="1600200"/>
                  <a:pt x="1005840" y="1591056"/>
                  <a:pt x="1005840" y="1591056"/>
                </a:cubicBezTo>
                <a:lnTo>
                  <a:pt x="1005840" y="1591056"/>
                </a:lnTo>
                <a:moveTo>
                  <a:pt x="329184" y="1435608"/>
                </a:moveTo>
                <a:lnTo>
                  <a:pt x="329184" y="1435608"/>
                </a:lnTo>
                <a:cubicBezTo>
                  <a:pt x="338328" y="1417320"/>
                  <a:pt x="347472" y="1399032"/>
                  <a:pt x="347472" y="1380744"/>
                </a:cubicBezTo>
                <a:cubicBezTo>
                  <a:pt x="347472" y="1362456"/>
                  <a:pt x="347472" y="1344168"/>
                  <a:pt x="347472" y="1335024"/>
                </a:cubicBezTo>
                <a:cubicBezTo>
                  <a:pt x="347472" y="1325880"/>
                  <a:pt x="347472" y="1316736"/>
                  <a:pt x="347472" y="1307592"/>
                </a:cubicBezTo>
                <a:cubicBezTo>
                  <a:pt x="347472" y="1252728"/>
                  <a:pt x="256032" y="1243584"/>
                  <a:pt x="256032" y="1307592"/>
                </a:cubicBezTo>
                <a:lnTo>
                  <a:pt x="256032" y="1380744"/>
                </a:lnTo>
                <a:cubicBezTo>
                  <a:pt x="256032" y="1380744"/>
                  <a:pt x="256032" y="1389888"/>
                  <a:pt x="256032" y="1389888"/>
                </a:cubicBezTo>
                <a:cubicBezTo>
                  <a:pt x="256032" y="1408176"/>
                  <a:pt x="256032" y="1435608"/>
                  <a:pt x="265176" y="1453896"/>
                </a:cubicBezTo>
                <a:cubicBezTo>
                  <a:pt x="283464" y="1481328"/>
                  <a:pt x="310896" y="1481328"/>
                  <a:pt x="320040" y="1453896"/>
                </a:cubicBezTo>
                <a:cubicBezTo>
                  <a:pt x="320040" y="1453896"/>
                  <a:pt x="329184" y="1444752"/>
                  <a:pt x="329184" y="1435608"/>
                </a:cubicBezTo>
                <a:moveTo>
                  <a:pt x="219456" y="1033272"/>
                </a:moveTo>
                <a:cubicBezTo>
                  <a:pt x="219456" y="1033272"/>
                  <a:pt x="219456" y="1042416"/>
                  <a:pt x="219456" y="1051560"/>
                </a:cubicBezTo>
                <a:cubicBezTo>
                  <a:pt x="219456" y="1069848"/>
                  <a:pt x="192024" y="1088136"/>
                  <a:pt x="182880" y="1078992"/>
                </a:cubicBezTo>
                <a:cubicBezTo>
                  <a:pt x="155448" y="1060704"/>
                  <a:pt x="155448" y="1033272"/>
                  <a:pt x="146304" y="1014984"/>
                </a:cubicBezTo>
                <a:lnTo>
                  <a:pt x="146304" y="1014984"/>
                </a:lnTo>
                <a:lnTo>
                  <a:pt x="146304" y="1014984"/>
                </a:lnTo>
                <a:lnTo>
                  <a:pt x="146304" y="1014984"/>
                </a:lnTo>
                <a:lnTo>
                  <a:pt x="146304" y="1014984"/>
                </a:lnTo>
                <a:cubicBezTo>
                  <a:pt x="146304" y="1005840"/>
                  <a:pt x="146304" y="1005840"/>
                  <a:pt x="146304" y="996696"/>
                </a:cubicBezTo>
                <a:cubicBezTo>
                  <a:pt x="137160" y="996696"/>
                  <a:pt x="137160" y="987552"/>
                  <a:pt x="137160" y="978408"/>
                </a:cubicBezTo>
                <a:cubicBezTo>
                  <a:pt x="146304" y="969264"/>
                  <a:pt x="146304" y="969264"/>
                  <a:pt x="146304" y="960120"/>
                </a:cubicBezTo>
                <a:cubicBezTo>
                  <a:pt x="137160" y="960120"/>
                  <a:pt x="137160" y="960120"/>
                  <a:pt x="137160" y="950976"/>
                </a:cubicBezTo>
                <a:cubicBezTo>
                  <a:pt x="137160" y="941832"/>
                  <a:pt x="128016" y="932688"/>
                  <a:pt x="128016" y="923544"/>
                </a:cubicBezTo>
                <a:cubicBezTo>
                  <a:pt x="128016" y="868680"/>
                  <a:pt x="228600" y="868680"/>
                  <a:pt x="219456" y="923544"/>
                </a:cubicBezTo>
                <a:cubicBezTo>
                  <a:pt x="219456" y="932688"/>
                  <a:pt x="219456" y="950976"/>
                  <a:pt x="219456" y="969264"/>
                </a:cubicBezTo>
                <a:cubicBezTo>
                  <a:pt x="219456" y="969264"/>
                  <a:pt x="219456" y="978408"/>
                  <a:pt x="219456" y="987552"/>
                </a:cubicBezTo>
                <a:cubicBezTo>
                  <a:pt x="219456" y="996696"/>
                  <a:pt x="219456" y="1014984"/>
                  <a:pt x="219456" y="1033272"/>
                </a:cubicBezTo>
                <a:moveTo>
                  <a:pt x="868680" y="658368"/>
                </a:moveTo>
                <a:cubicBezTo>
                  <a:pt x="877824" y="621792"/>
                  <a:pt x="877824" y="585216"/>
                  <a:pt x="877824" y="557784"/>
                </a:cubicBezTo>
                <a:cubicBezTo>
                  <a:pt x="877824" y="530352"/>
                  <a:pt x="877824" y="493776"/>
                  <a:pt x="868680" y="466344"/>
                </a:cubicBezTo>
                <a:cubicBezTo>
                  <a:pt x="850392" y="429768"/>
                  <a:pt x="795528" y="457200"/>
                  <a:pt x="813816" y="493776"/>
                </a:cubicBezTo>
                <a:cubicBezTo>
                  <a:pt x="813816" y="493776"/>
                  <a:pt x="813816" y="502920"/>
                  <a:pt x="813816" y="512064"/>
                </a:cubicBezTo>
                <a:cubicBezTo>
                  <a:pt x="813816" y="512064"/>
                  <a:pt x="813816" y="512064"/>
                  <a:pt x="813816" y="521208"/>
                </a:cubicBezTo>
                <a:cubicBezTo>
                  <a:pt x="813816" y="530352"/>
                  <a:pt x="822960" y="530352"/>
                  <a:pt x="822960" y="539496"/>
                </a:cubicBezTo>
                <a:cubicBezTo>
                  <a:pt x="822960" y="548640"/>
                  <a:pt x="832104" y="557784"/>
                  <a:pt x="832104" y="566928"/>
                </a:cubicBezTo>
                <a:cubicBezTo>
                  <a:pt x="832104" y="576072"/>
                  <a:pt x="822960" y="585216"/>
                  <a:pt x="822960" y="603504"/>
                </a:cubicBezTo>
                <a:lnTo>
                  <a:pt x="822960" y="603504"/>
                </a:lnTo>
                <a:cubicBezTo>
                  <a:pt x="822960" y="621792"/>
                  <a:pt x="822960" y="640080"/>
                  <a:pt x="832104" y="658368"/>
                </a:cubicBezTo>
                <a:cubicBezTo>
                  <a:pt x="832104" y="676656"/>
                  <a:pt x="859536" y="676656"/>
                  <a:pt x="868680" y="658368"/>
                </a:cubicBezTo>
                <a:moveTo>
                  <a:pt x="512064" y="859536"/>
                </a:moveTo>
                <a:cubicBezTo>
                  <a:pt x="512064" y="859536"/>
                  <a:pt x="512064" y="868680"/>
                  <a:pt x="512064" y="877824"/>
                </a:cubicBezTo>
                <a:cubicBezTo>
                  <a:pt x="512064" y="886968"/>
                  <a:pt x="493776" y="905256"/>
                  <a:pt x="484632" y="896112"/>
                </a:cubicBezTo>
                <a:cubicBezTo>
                  <a:pt x="466344" y="896112"/>
                  <a:pt x="466344" y="868680"/>
                  <a:pt x="466344" y="850392"/>
                </a:cubicBezTo>
                <a:cubicBezTo>
                  <a:pt x="466344" y="841248"/>
                  <a:pt x="466344" y="832104"/>
                  <a:pt x="457200" y="822960"/>
                </a:cubicBezTo>
                <a:cubicBezTo>
                  <a:pt x="448056" y="786384"/>
                  <a:pt x="448056" y="758952"/>
                  <a:pt x="448056" y="722376"/>
                </a:cubicBezTo>
                <a:cubicBezTo>
                  <a:pt x="448056" y="676656"/>
                  <a:pt x="502920" y="685800"/>
                  <a:pt x="512064" y="731520"/>
                </a:cubicBezTo>
                <a:lnTo>
                  <a:pt x="512064" y="813816"/>
                </a:lnTo>
                <a:cubicBezTo>
                  <a:pt x="512064" y="813816"/>
                  <a:pt x="512064" y="832104"/>
                  <a:pt x="512064" y="841248"/>
                </a:cubicBezTo>
                <a:cubicBezTo>
                  <a:pt x="512064" y="841248"/>
                  <a:pt x="512064" y="841248"/>
                  <a:pt x="512064" y="850392"/>
                </a:cubicBezTo>
                <a:cubicBezTo>
                  <a:pt x="512064" y="850392"/>
                  <a:pt x="512064" y="859536"/>
                  <a:pt x="512064" y="859536"/>
                </a:cubicBezTo>
                <a:moveTo>
                  <a:pt x="685800" y="1609344"/>
                </a:moveTo>
                <a:cubicBezTo>
                  <a:pt x="676656" y="1636776"/>
                  <a:pt x="667512" y="1673352"/>
                  <a:pt x="667512" y="1700784"/>
                </a:cubicBezTo>
                <a:cubicBezTo>
                  <a:pt x="658368" y="1728216"/>
                  <a:pt x="667512" y="1764792"/>
                  <a:pt x="704088" y="1773936"/>
                </a:cubicBezTo>
                <a:cubicBezTo>
                  <a:pt x="722376" y="1783080"/>
                  <a:pt x="731520" y="1764792"/>
                  <a:pt x="740664" y="1746504"/>
                </a:cubicBezTo>
                <a:cubicBezTo>
                  <a:pt x="740664" y="1737360"/>
                  <a:pt x="740664" y="1719072"/>
                  <a:pt x="740664" y="1709928"/>
                </a:cubicBezTo>
                <a:cubicBezTo>
                  <a:pt x="740664" y="1709928"/>
                  <a:pt x="740664" y="1709928"/>
                  <a:pt x="731520" y="1709928"/>
                </a:cubicBezTo>
                <a:lnTo>
                  <a:pt x="731520" y="1709928"/>
                </a:lnTo>
                <a:cubicBezTo>
                  <a:pt x="731520" y="1700784"/>
                  <a:pt x="731520" y="1691640"/>
                  <a:pt x="722376" y="1682496"/>
                </a:cubicBezTo>
                <a:lnTo>
                  <a:pt x="722376" y="1664208"/>
                </a:lnTo>
                <a:cubicBezTo>
                  <a:pt x="722376" y="1655064"/>
                  <a:pt x="731520" y="1655064"/>
                  <a:pt x="731520" y="1645920"/>
                </a:cubicBezTo>
                <a:lnTo>
                  <a:pt x="731520" y="1645920"/>
                </a:lnTo>
                <a:cubicBezTo>
                  <a:pt x="731520" y="1636776"/>
                  <a:pt x="731520" y="1618488"/>
                  <a:pt x="722376" y="1609344"/>
                </a:cubicBezTo>
                <a:cubicBezTo>
                  <a:pt x="722376" y="1591056"/>
                  <a:pt x="694944" y="1591056"/>
                  <a:pt x="685800" y="1609344"/>
                </a:cubicBezTo>
                <a:moveTo>
                  <a:pt x="539496" y="2039112"/>
                </a:moveTo>
                <a:cubicBezTo>
                  <a:pt x="539496" y="2011680"/>
                  <a:pt x="548640" y="1975104"/>
                  <a:pt x="557784" y="1956816"/>
                </a:cubicBezTo>
                <a:cubicBezTo>
                  <a:pt x="576072" y="1938528"/>
                  <a:pt x="594360" y="1929384"/>
                  <a:pt x="603504" y="1956816"/>
                </a:cubicBezTo>
                <a:cubicBezTo>
                  <a:pt x="603504" y="1965960"/>
                  <a:pt x="603504" y="1975104"/>
                  <a:pt x="603504" y="1993392"/>
                </a:cubicBezTo>
                <a:cubicBezTo>
                  <a:pt x="603504" y="1993392"/>
                  <a:pt x="603504" y="2002536"/>
                  <a:pt x="603504" y="2002536"/>
                </a:cubicBezTo>
                <a:lnTo>
                  <a:pt x="603504" y="2029968"/>
                </a:lnTo>
                <a:cubicBezTo>
                  <a:pt x="603504" y="2029968"/>
                  <a:pt x="603504" y="2039112"/>
                  <a:pt x="603504" y="2039112"/>
                </a:cubicBezTo>
                <a:cubicBezTo>
                  <a:pt x="603504" y="2057400"/>
                  <a:pt x="612648" y="2066544"/>
                  <a:pt x="612648" y="2066544"/>
                </a:cubicBezTo>
                <a:cubicBezTo>
                  <a:pt x="612648" y="2075688"/>
                  <a:pt x="612648" y="2075688"/>
                  <a:pt x="612648" y="2093976"/>
                </a:cubicBezTo>
                <a:cubicBezTo>
                  <a:pt x="612648" y="2103120"/>
                  <a:pt x="594360" y="2121408"/>
                  <a:pt x="576072" y="2121408"/>
                </a:cubicBezTo>
                <a:cubicBezTo>
                  <a:pt x="539496" y="2112264"/>
                  <a:pt x="530352" y="2075688"/>
                  <a:pt x="539496" y="2039112"/>
                </a:cubicBezTo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5"/>
            </p:custDataLst>
          </p:nvPr>
        </p:nvSpPr>
        <p:spPr>
          <a:xfrm>
            <a:off x="4031932" y="1752600"/>
            <a:ext cx="6904291" cy="2742692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4031932" y="4574507"/>
            <a:ext cx="6904291" cy="1645318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ector-2096&amp;3052"/>
          <p:cNvSpPr/>
          <p:nvPr userDrawn="1">
            <p:custDataLst>
              <p:tags r:id="rId2"/>
            </p:custDataLst>
          </p:nvPr>
        </p:nvSpPr>
        <p:spPr>
          <a:xfrm>
            <a:off x="987552" y="0"/>
            <a:ext cx="4498848" cy="2916936"/>
          </a:xfrm>
          <a:custGeom>
            <a:avLst/>
            <a:gdLst/>
            <a:ahLst/>
            <a:cxnLst/>
            <a:rect l="l" t="t" r="r" b="b"/>
            <a:pathLst>
              <a:path w="4498848" h="2916936">
                <a:moveTo>
                  <a:pt x="4343400" y="1719072"/>
                </a:moveTo>
                <a:cubicBezTo>
                  <a:pt x="4590288" y="1207008"/>
                  <a:pt x="4517136" y="585216"/>
                  <a:pt x="4261104" y="128016"/>
                </a:cubicBezTo>
                <a:lnTo>
                  <a:pt x="4261104" y="128016"/>
                </a:lnTo>
                <a:cubicBezTo>
                  <a:pt x="4233672" y="82296"/>
                  <a:pt x="4206240" y="45720"/>
                  <a:pt x="4178808" y="0"/>
                </a:cubicBezTo>
                <a:lnTo>
                  <a:pt x="219456" y="0"/>
                </a:lnTo>
                <a:cubicBezTo>
                  <a:pt x="-137160" y="704088"/>
                  <a:pt x="-54864" y="1664208"/>
                  <a:pt x="448056" y="2258568"/>
                </a:cubicBezTo>
                <a:cubicBezTo>
                  <a:pt x="1417320" y="3410712"/>
                  <a:pt x="3749040" y="2953512"/>
                  <a:pt x="4343400" y="1719072"/>
                </a:cubicBezTo>
              </a:path>
            </a:pathLst>
          </a:custGeom>
          <a:solidFill>
            <a:schemeClr val="accent1">
              <a:lumMod val="75000"/>
            </a:schemeClr>
          </a:solidFill>
        </p:spPr>
      </p:sp>
      <p:sp>
        <p:nvSpPr>
          <p:cNvPr id="6" name="Vector (Stroke)-2096&amp;3055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401568" cy="557784"/>
          </a:xfrm>
          <a:custGeom>
            <a:avLst/>
            <a:gdLst/>
            <a:ahLst/>
            <a:cxnLst/>
            <a:rect l="l" t="t" r="r" b="b"/>
            <a:pathLst>
              <a:path w="3401568" h="557784">
                <a:moveTo>
                  <a:pt x="0" y="402336"/>
                </a:moveTo>
                <a:cubicBezTo>
                  <a:pt x="749808" y="548640"/>
                  <a:pt x="1828800" y="612648"/>
                  <a:pt x="2980944" y="137160"/>
                </a:cubicBezTo>
                <a:cubicBezTo>
                  <a:pt x="3090672" y="91440"/>
                  <a:pt x="3191256" y="45720"/>
                  <a:pt x="3291840" y="0"/>
                </a:cubicBezTo>
                <a:lnTo>
                  <a:pt x="3401568" y="0"/>
                </a:lnTo>
                <a:cubicBezTo>
                  <a:pt x="3273552" y="64008"/>
                  <a:pt x="3145536" y="128016"/>
                  <a:pt x="2999232" y="182880"/>
                </a:cubicBezTo>
                <a:lnTo>
                  <a:pt x="2999232" y="182880"/>
                </a:lnTo>
                <a:cubicBezTo>
                  <a:pt x="1837944" y="658368"/>
                  <a:pt x="749808" y="603504"/>
                  <a:pt x="0" y="457200"/>
                </a:cubicBezTo>
                <a:lnTo>
                  <a:pt x="0" y="402336"/>
                </a:lnTo>
              </a:path>
            </a:pathLst>
          </a:custGeom>
          <a:solidFill>
            <a:schemeClr val="bg1">
              <a:alpha val="30000"/>
            </a:schemeClr>
          </a:solidFill>
        </p:spPr>
      </p:sp>
      <p:sp>
        <p:nvSpPr>
          <p:cNvPr id="4" name="Vector-2096&amp;3049"/>
          <p:cNvSpPr/>
          <p:nvPr userDrawn="1">
            <p:custDataLst>
              <p:tags r:id="rId4"/>
            </p:custDataLst>
          </p:nvPr>
        </p:nvSpPr>
        <p:spPr>
          <a:xfrm>
            <a:off x="0" y="3822192"/>
            <a:ext cx="4462272" cy="3035808"/>
          </a:xfrm>
          <a:custGeom>
            <a:avLst/>
            <a:gdLst/>
            <a:ahLst/>
            <a:cxnLst/>
            <a:rect l="l" t="t" r="r" b="b"/>
            <a:pathLst>
              <a:path w="4462272" h="3035808">
                <a:moveTo>
                  <a:pt x="4462272" y="3035808"/>
                </a:moveTo>
                <a:cubicBezTo>
                  <a:pt x="4361688" y="2871216"/>
                  <a:pt x="4242816" y="2724912"/>
                  <a:pt x="4096512" y="2633472"/>
                </a:cubicBezTo>
                <a:cubicBezTo>
                  <a:pt x="3694176" y="2395728"/>
                  <a:pt x="3154680" y="2578608"/>
                  <a:pt x="2615184" y="2761488"/>
                </a:cubicBezTo>
                <a:lnTo>
                  <a:pt x="2615184" y="2761488"/>
                </a:lnTo>
                <a:cubicBezTo>
                  <a:pt x="2322576" y="2862072"/>
                  <a:pt x="2084832" y="2953512"/>
                  <a:pt x="1892808" y="3035808"/>
                </a:cubicBezTo>
                <a:lnTo>
                  <a:pt x="4462272" y="3035808"/>
                </a:lnTo>
                <a:moveTo>
                  <a:pt x="768096" y="3035808"/>
                </a:moveTo>
                <a:lnTo>
                  <a:pt x="0" y="3035808"/>
                </a:lnTo>
                <a:lnTo>
                  <a:pt x="0" y="0"/>
                </a:lnTo>
                <a:cubicBezTo>
                  <a:pt x="137160" y="0"/>
                  <a:pt x="283464" y="27432"/>
                  <a:pt x="420624" y="82296"/>
                </a:cubicBezTo>
                <a:cubicBezTo>
                  <a:pt x="987552" y="301752"/>
                  <a:pt x="1426464" y="960120"/>
                  <a:pt x="1325880" y="1472184"/>
                </a:cubicBezTo>
                <a:cubicBezTo>
                  <a:pt x="1289304" y="1700784"/>
                  <a:pt x="1143000" y="1847088"/>
                  <a:pt x="1005840" y="1993392"/>
                </a:cubicBezTo>
                <a:cubicBezTo>
                  <a:pt x="841248" y="2157984"/>
                  <a:pt x="676656" y="2322576"/>
                  <a:pt x="649224" y="2624328"/>
                </a:cubicBezTo>
                <a:cubicBezTo>
                  <a:pt x="630936" y="2788920"/>
                  <a:pt x="676656" y="2926080"/>
                  <a:pt x="768096" y="3035808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10" name="Union-2096&amp;2067"/>
          <p:cNvSpPr/>
          <p:nvPr userDrawn="1">
            <p:custDataLst>
              <p:tags r:id="rId5"/>
            </p:custDataLst>
          </p:nvPr>
        </p:nvSpPr>
        <p:spPr>
          <a:xfrm>
            <a:off x="10460736" y="128016"/>
            <a:ext cx="1536192" cy="2084832"/>
          </a:xfrm>
          <a:custGeom>
            <a:avLst/>
            <a:gdLst/>
            <a:ahLst/>
            <a:cxnLst/>
            <a:rect l="l" t="t" r="r" b="b"/>
            <a:pathLst>
              <a:path w="1536192" h="2084832">
                <a:moveTo>
                  <a:pt x="621792" y="73152"/>
                </a:moveTo>
                <a:cubicBezTo>
                  <a:pt x="603504" y="73152"/>
                  <a:pt x="585216" y="64008"/>
                  <a:pt x="566928" y="45720"/>
                </a:cubicBezTo>
                <a:cubicBezTo>
                  <a:pt x="548640" y="36576"/>
                  <a:pt x="557784" y="9144"/>
                  <a:pt x="576072" y="0"/>
                </a:cubicBezTo>
                <a:cubicBezTo>
                  <a:pt x="594360" y="0"/>
                  <a:pt x="603504" y="0"/>
                  <a:pt x="612648" y="9144"/>
                </a:cubicBezTo>
                <a:cubicBezTo>
                  <a:pt x="621792" y="9144"/>
                  <a:pt x="630936" y="9144"/>
                  <a:pt x="630936" y="9144"/>
                </a:cubicBezTo>
                <a:cubicBezTo>
                  <a:pt x="640080" y="9144"/>
                  <a:pt x="658368" y="9144"/>
                  <a:pt x="667512" y="18288"/>
                </a:cubicBezTo>
                <a:cubicBezTo>
                  <a:pt x="676656" y="18288"/>
                  <a:pt x="685800" y="18288"/>
                  <a:pt x="694944" y="18288"/>
                </a:cubicBezTo>
                <a:cubicBezTo>
                  <a:pt x="749808" y="27432"/>
                  <a:pt x="731520" y="109728"/>
                  <a:pt x="685800" y="91440"/>
                </a:cubicBezTo>
                <a:cubicBezTo>
                  <a:pt x="676656" y="91440"/>
                  <a:pt x="667512" y="91440"/>
                  <a:pt x="649224" y="82296"/>
                </a:cubicBezTo>
                <a:cubicBezTo>
                  <a:pt x="640080" y="82296"/>
                  <a:pt x="630936" y="82296"/>
                  <a:pt x="621792" y="73152"/>
                </a:cubicBezTo>
                <a:moveTo>
                  <a:pt x="1362456" y="210312"/>
                </a:moveTo>
                <a:lnTo>
                  <a:pt x="1362456" y="210312"/>
                </a:lnTo>
                <a:cubicBezTo>
                  <a:pt x="1371600" y="219456"/>
                  <a:pt x="1371600" y="219456"/>
                  <a:pt x="1371600" y="228600"/>
                </a:cubicBezTo>
                <a:cubicBezTo>
                  <a:pt x="1389888" y="246888"/>
                  <a:pt x="1435608" y="237744"/>
                  <a:pt x="1435608" y="201168"/>
                </a:cubicBezTo>
                <a:cubicBezTo>
                  <a:pt x="1426464" y="192024"/>
                  <a:pt x="1426464" y="182880"/>
                  <a:pt x="1417320" y="182880"/>
                </a:cubicBezTo>
                <a:cubicBezTo>
                  <a:pt x="1417320" y="173736"/>
                  <a:pt x="1408176" y="173736"/>
                  <a:pt x="1408176" y="173736"/>
                </a:cubicBezTo>
                <a:cubicBezTo>
                  <a:pt x="1408176" y="164592"/>
                  <a:pt x="1399032" y="164592"/>
                  <a:pt x="1399032" y="155448"/>
                </a:cubicBezTo>
                <a:cubicBezTo>
                  <a:pt x="1389888" y="155448"/>
                  <a:pt x="1389888" y="146304"/>
                  <a:pt x="1380744" y="146304"/>
                </a:cubicBezTo>
                <a:cubicBezTo>
                  <a:pt x="1371600" y="137160"/>
                  <a:pt x="1362456" y="128016"/>
                  <a:pt x="1362456" y="118872"/>
                </a:cubicBezTo>
                <a:lnTo>
                  <a:pt x="1362456" y="118872"/>
                </a:lnTo>
                <a:lnTo>
                  <a:pt x="1362456" y="118872"/>
                </a:lnTo>
                <a:lnTo>
                  <a:pt x="1362456" y="118872"/>
                </a:lnTo>
                <a:cubicBezTo>
                  <a:pt x="1344168" y="109728"/>
                  <a:pt x="1335024" y="91440"/>
                  <a:pt x="1325880" y="82296"/>
                </a:cubicBezTo>
                <a:cubicBezTo>
                  <a:pt x="1316736" y="73152"/>
                  <a:pt x="1298448" y="73152"/>
                  <a:pt x="1298448" y="82296"/>
                </a:cubicBezTo>
                <a:cubicBezTo>
                  <a:pt x="1298448" y="100584"/>
                  <a:pt x="1307592" y="128016"/>
                  <a:pt x="1316736" y="146304"/>
                </a:cubicBezTo>
                <a:lnTo>
                  <a:pt x="1316736" y="146304"/>
                </a:lnTo>
                <a:lnTo>
                  <a:pt x="1316736" y="146304"/>
                </a:lnTo>
                <a:cubicBezTo>
                  <a:pt x="1325880" y="146304"/>
                  <a:pt x="1325880" y="155448"/>
                  <a:pt x="1325880" y="155448"/>
                </a:cubicBezTo>
                <a:cubicBezTo>
                  <a:pt x="1335024" y="164592"/>
                  <a:pt x="1335024" y="173736"/>
                  <a:pt x="1344168" y="173736"/>
                </a:cubicBezTo>
                <a:lnTo>
                  <a:pt x="1344168" y="173736"/>
                </a:lnTo>
                <a:lnTo>
                  <a:pt x="1344168" y="173736"/>
                </a:lnTo>
                <a:cubicBezTo>
                  <a:pt x="1344168" y="182880"/>
                  <a:pt x="1353312" y="192024"/>
                  <a:pt x="1353312" y="201168"/>
                </a:cubicBezTo>
                <a:cubicBezTo>
                  <a:pt x="1353312" y="201168"/>
                  <a:pt x="1362456" y="210312"/>
                  <a:pt x="1362456" y="210312"/>
                </a:cubicBezTo>
                <a:moveTo>
                  <a:pt x="1261872" y="420624"/>
                </a:moveTo>
                <a:cubicBezTo>
                  <a:pt x="1252728" y="420624"/>
                  <a:pt x="1252728" y="411480"/>
                  <a:pt x="1252728" y="411480"/>
                </a:cubicBezTo>
                <a:cubicBezTo>
                  <a:pt x="1243584" y="402336"/>
                  <a:pt x="1243584" y="393192"/>
                  <a:pt x="1234440" y="384048"/>
                </a:cubicBezTo>
                <a:lnTo>
                  <a:pt x="1234440" y="384048"/>
                </a:lnTo>
                <a:cubicBezTo>
                  <a:pt x="1234440" y="384048"/>
                  <a:pt x="1225296" y="374904"/>
                  <a:pt x="1225296" y="365760"/>
                </a:cubicBezTo>
                <a:cubicBezTo>
                  <a:pt x="1216152" y="365760"/>
                  <a:pt x="1216152" y="356616"/>
                  <a:pt x="1216152" y="356616"/>
                </a:cubicBezTo>
                <a:lnTo>
                  <a:pt x="1216152" y="356616"/>
                </a:lnTo>
                <a:lnTo>
                  <a:pt x="1216152" y="356616"/>
                </a:lnTo>
                <a:cubicBezTo>
                  <a:pt x="1207008" y="338328"/>
                  <a:pt x="1188720" y="310896"/>
                  <a:pt x="1188720" y="292608"/>
                </a:cubicBezTo>
                <a:cubicBezTo>
                  <a:pt x="1197864" y="283464"/>
                  <a:pt x="1216152" y="283464"/>
                  <a:pt x="1216152" y="292608"/>
                </a:cubicBezTo>
                <a:cubicBezTo>
                  <a:pt x="1225296" y="301752"/>
                  <a:pt x="1243584" y="320040"/>
                  <a:pt x="1252728" y="329184"/>
                </a:cubicBezTo>
                <a:cubicBezTo>
                  <a:pt x="1261872" y="338328"/>
                  <a:pt x="1271016" y="347472"/>
                  <a:pt x="1280160" y="356616"/>
                </a:cubicBezTo>
                <a:cubicBezTo>
                  <a:pt x="1280160" y="356616"/>
                  <a:pt x="1289304" y="365760"/>
                  <a:pt x="1289304" y="365760"/>
                </a:cubicBezTo>
                <a:cubicBezTo>
                  <a:pt x="1298448" y="374904"/>
                  <a:pt x="1298448" y="374904"/>
                  <a:pt x="1307592" y="384048"/>
                </a:cubicBezTo>
                <a:cubicBezTo>
                  <a:pt x="1307592" y="384048"/>
                  <a:pt x="1307592" y="384048"/>
                  <a:pt x="1307592" y="393192"/>
                </a:cubicBezTo>
                <a:cubicBezTo>
                  <a:pt x="1316736" y="393192"/>
                  <a:pt x="1325880" y="402336"/>
                  <a:pt x="1325880" y="411480"/>
                </a:cubicBezTo>
                <a:cubicBezTo>
                  <a:pt x="1335024" y="448056"/>
                  <a:pt x="1289304" y="457200"/>
                  <a:pt x="1271016" y="438912"/>
                </a:cubicBezTo>
                <a:cubicBezTo>
                  <a:pt x="1271016" y="429768"/>
                  <a:pt x="1261872" y="429768"/>
                  <a:pt x="1261872" y="420624"/>
                </a:cubicBezTo>
                <a:lnTo>
                  <a:pt x="1261872" y="420624"/>
                </a:lnTo>
                <a:moveTo>
                  <a:pt x="1252728" y="850392"/>
                </a:moveTo>
                <a:cubicBezTo>
                  <a:pt x="1261872" y="896112"/>
                  <a:pt x="1197864" y="914400"/>
                  <a:pt x="1188720" y="859536"/>
                </a:cubicBezTo>
                <a:cubicBezTo>
                  <a:pt x="1188720" y="877824"/>
                  <a:pt x="1170432" y="850392"/>
                  <a:pt x="1170432" y="850392"/>
                </a:cubicBezTo>
                <a:cubicBezTo>
                  <a:pt x="1170432" y="850392"/>
                  <a:pt x="1161288" y="841248"/>
                  <a:pt x="1161288" y="841248"/>
                </a:cubicBezTo>
                <a:cubicBezTo>
                  <a:pt x="1161288" y="832104"/>
                  <a:pt x="1152144" y="822960"/>
                  <a:pt x="1152144" y="813816"/>
                </a:cubicBezTo>
                <a:cubicBezTo>
                  <a:pt x="1143000" y="813816"/>
                  <a:pt x="1143000" y="804672"/>
                  <a:pt x="1143000" y="795528"/>
                </a:cubicBezTo>
                <a:cubicBezTo>
                  <a:pt x="1133856" y="795528"/>
                  <a:pt x="1133856" y="786384"/>
                  <a:pt x="1124712" y="777240"/>
                </a:cubicBezTo>
                <a:lnTo>
                  <a:pt x="1124712" y="777240"/>
                </a:lnTo>
                <a:cubicBezTo>
                  <a:pt x="1115568" y="758952"/>
                  <a:pt x="1106424" y="749808"/>
                  <a:pt x="1106424" y="731520"/>
                </a:cubicBezTo>
                <a:cubicBezTo>
                  <a:pt x="1097280" y="704088"/>
                  <a:pt x="1133856" y="685800"/>
                  <a:pt x="1143000" y="713232"/>
                </a:cubicBezTo>
                <a:cubicBezTo>
                  <a:pt x="1152144" y="713232"/>
                  <a:pt x="1152144" y="722376"/>
                  <a:pt x="1161288" y="731520"/>
                </a:cubicBezTo>
                <a:cubicBezTo>
                  <a:pt x="1161288" y="731520"/>
                  <a:pt x="1170432" y="731520"/>
                  <a:pt x="1170432" y="740664"/>
                </a:cubicBezTo>
                <a:cubicBezTo>
                  <a:pt x="1179576" y="740664"/>
                  <a:pt x="1179576" y="749808"/>
                  <a:pt x="1188720" y="758952"/>
                </a:cubicBezTo>
                <a:cubicBezTo>
                  <a:pt x="1188720" y="768096"/>
                  <a:pt x="1197864" y="768096"/>
                  <a:pt x="1197864" y="777240"/>
                </a:cubicBezTo>
                <a:cubicBezTo>
                  <a:pt x="1207008" y="795528"/>
                  <a:pt x="1216152" y="804672"/>
                  <a:pt x="1225296" y="822960"/>
                </a:cubicBezTo>
                <a:cubicBezTo>
                  <a:pt x="1234440" y="822960"/>
                  <a:pt x="1234440" y="822960"/>
                  <a:pt x="1234440" y="832104"/>
                </a:cubicBezTo>
                <a:cubicBezTo>
                  <a:pt x="1243584" y="832104"/>
                  <a:pt x="1243584" y="841248"/>
                  <a:pt x="1252728" y="850392"/>
                </a:cubicBezTo>
                <a:moveTo>
                  <a:pt x="1399032" y="685800"/>
                </a:moveTo>
                <a:cubicBezTo>
                  <a:pt x="1408176" y="704088"/>
                  <a:pt x="1417320" y="722376"/>
                  <a:pt x="1426464" y="731520"/>
                </a:cubicBezTo>
                <a:cubicBezTo>
                  <a:pt x="1444752" y="777240"/>
                  <a:pt x="1389888" y="795528"/>
                  <a:pt x="1362456" y="758952"/>
                </a:cubicBezTo>
                <a:cubicBezTo>
                  <a:pt x="1362456" y="749808"/>
                  <a:pt x="1353312" y="740664"/>
                  <a:pt x="1344168" y="731520"/>
                </a:cubicBezTo>
                <a:cubicBezTo>
                  <a:pt x="1344168" y="722376"/>
                  <a:pt x="1335024" y="713232"/>
                  <a:pt x="1335024" y="704088"/>
                </a:cubicBezTo>
                <a:cubicBezTo>
                  <a:pt x="1325880" y="694944"/>
                  <a:pt x="1325880" y="694944"/>
                  <a:pt x="1325880" y="685800"/>
                </a:cubicBezTo>
                <a:cubicBezTo>
                  <a:pt x="1316736" y="676656"/>
                  <a:pt x="1307592" y="667512"/>
                  <a:pt x="1307592" y="649224"/>
                </a:cubicBezTo>
                <a:cubicBezTo>
                  <a:pt x="1307592" y="640080"/>
                  <a:pt x="1307592" y="630936"/>
                  <a:pt x="1316736" y="621792"/>
                </a:cubicBezTo>
                <a:lnTo>
                  <a:pt x="1316736" y="621792"/>
                </a:lnTo>
                <a:cubicBezTo>
                  <a:pt x="1344168" y="612648"/>
                  <a:pt x="1362456" y="640080"/>
                  <a:pt x="1371600" y="658368"/>
                </a:cubicBezTo>
                <a:cubicBezTo>
                  <a:pt x="1380744" y="667512"/>
                  <a:pt x="1389888" y="676656"/>
                  <a:pt x="1399032" y="685800"/>
                </a:cubicBezTo>
                <a:moveTo>
                  <a:pt x="1289304" y="1133856"/>
                </a:moveTo>
                <a:cubicBezTo>
                  <a:pt x="1280160" y="1115568"/>
                  <a:pt x="1261872" y="1097280"/>
                  <a:pt x="1243584" y="1078992"/>
                </a:cubicBezTo>
                <a:cubicBezTo>
                  <a:pt x="1234440" y="1069848"/>
                  <a:pt x="1216152" y="1069848"/>
                  <a:pt x="1216152" y="1088136"/>
                </a:cubicBezTo>
                <a:cubicBezTo>
                  <a:pt x="1207008" y="1106424"/>
                  <a:pt x="1225296" y="1124712"/>
                  <a:pt x="1234440" y="1143000"/>
                </a:cubicBezTo>
                <a:cubicBezTo>
                  <a:pt x="1234440" y="1143000"/>
                  <a:pt x="1243584" y="1152144"/>
                  <a:pt x="1243584" y="1161288"/>
                </a:cubicBezTo>
                <a:cubicBezTo>
                  <a:pt x="1243584" y="1170432"/>
                  <a:pt x="1243584" y="1170432"/>
                  <a:pt x="1252728" y="1170432"/>
                </a:cubicBezTo>
                <a:cubicBezTo>
                  <a:pt x="1261872" y="1197864"/>
                  <a:pt x="1271016" y="1216152"/>
                  <a:pt x="1289304" y="1225296"/>
                </a:cubicBezTo>
                <a:cubicBezTo>
                  <a:pt x="1316736" y="1252728"/>
                  <a:pt x="1344168" y="1207008"/>
                  <a:pt x="1325880" y="1179576"/>
                </a:cubicBezTo>
                <a:cubicBezTo>
                  <a:pt x="1316736" y="1179576"/>
                  <a:pt x="1307592" y="1161288"/>
                  <a:pt x="1298448" y="1152144"/>
                </a:cubicBezTo>
                <a:cubicBezTo>
                  <a:pt x="1298448" y="1152144"/>
                  <a:pt x="1289304" y="1143000"/>
                  <a:pt x="1289304" y="1133856"/>
                </a:cubicBezTo>
                <a:moveTo>
                  <a:pt x="1069848" y="1225296"/>
                </a:moveTo>
                <a:cubicBezTo>
                  <a:pt x="1078992" y="1225296"/>
                  <a:pt x="1078992" y="1234440"/>
                  <a:pt x="1088136" y="1234440"/>
                </a:cubicBezTo>
                <a:cubicBezTo>
                  <a:pt x="1097280" y="1252728"/>
                  <a:pt x="1115568" y="1261872"/>
                  <a:pt x="1124712" y="1280160"/>
                </a:cubicBezTo>
                <a:cubicBezTo>
                  <a:pt x="1133856" y="1298448"/>
                  <a:pt x="1133856" y="1307592"/>
                  <a:pt x="1124712" y="1325880"/>
                </a:cubicBezTo>
                <a:cubicBezTo>
                  <a:pt x="1115568" y="1325880"/>
                  <a:pt x="1097280" y="1325880"/>
                  <a:pt x="1088136" y="1316736"/>
                </a:cubicBezTo>
                <a:cubicBezTo>
                  <a:pt x="1078992" y="1307592"/>
                  <a:pt x="1060704" y="1289304"/>
                  <a:pt x="1051560" y="1280160"/>
                </a:cubicBezTo>
                <a:lnTo>
                  <a:pt x="1051560" y="1280160"/>
                </a:lnTo>
                <a:cubicBezTo>
                  <a:pt x="1033272" y="1261872"/>
                  <a:pt x="1024128" y="1243584"/>
                  <a:pt x="1005840" y="1225296"/>
                </a:cubicBezTo>
                <a:cubicBezTo>
                  <a:pt x="996696" y="1197864"/>
                  <a:pt x="1024128" y="1179576"/>
                  <a:pt x="1042416" y="1188720"/>
                </a:cubicBezTo>
                <a:cubicBezTo>
                  <a:pt x="1051560" y="1197864"/>
                  <a:pt x="1060704" y="1207008"/>
                  <a:pt x="1069848" y="1225296"/>
                </a:cubicBez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moveTo>
                  <a:pt x="777240" y="1152144"/>
                </a:moveTo>
                <a:cubicBezTo>
                  <a:pt x="768096" y="1143000"/>
                  <a:pt x="758952" y="1124712"/>
                  <a:pt x="749808" y="1115568"/>
                </a:cubicBezTo>
                <a:cubicBezTo>
                  <a:pt x="740664" y="1115568"/>
                  <a:pt x="740664" y="1115568"/>
                  <a:pt x="740664" y="1106424"/>
                </a:cubicBezTo>
                <a:cubicBezTo>
                  <a:pt x="722376" y="1088136"/>
                  <a:pt x="713232" y="1069848"/>
                  <a:pt x="685800" y="1069848"/>
                </a:cubicBezTo>
                <a:cubicBezTo>
                  <a:pt x="676656" y="1069848"/>
                  <a:pt x="667512" y="1088136"/>
                  <a:pt x="667512" y="1097280"/>
                </a:cubicBezTo>
                <a:cubicBezTo>
                  <a:pt x="685800" y="1115568"/>
                  <a:pt x="694944" y="1143000"/>
                  <a:pt x="713232" y="1161288"/>
                </a:cubicBezTo>
                <a:cubicBezTo>
                  <a:pt x="722376" y="1179576"/>
                  <a:pt x="740664" y="1207008"/>
                  <a:pt x="749808" y="1225296"/>
                </a:cubicBezTo>
                <a:cubicBezTo>
                  <a:pt x="777240" y="1271016"/>
                  <a:pt x="841248" y="1216152"/>
                  <a:pt x="804672" y="1179576"/>
                </a:cubicBezTo>
                <a:cubicBezTo>
                  <a:pt x="804672" y="1179576"/>
                  <a:pt x="804672" y="1179576"/>
                  <a:pt x="804672" y="1179576"/>
                </a:cubicBezTo>
                <a:cubicBezTo>
                  <a:pt x="795528" y="1170432"/>
                  <a:pt x="786384" y="1161288"/>
                  <a:pt x="777240" y="1152144"/>
                </a:cubicBezTo>
                <a:moveTo>
                  <a:pt x="630936" y="768096"/>
                </a:moveTo>
                <a:cubicBezTo>
                  <a:pt x="649224" y="786384"/>
                  <a:pt x="667512" y="795528"/>
                  <a:pt x="676656" y="795528"/>
                </a:cubicBezTo>
                <a:cubicBezTo>
                  <a:pt x="722376" y="804672"/>
                  <a:pt x="694944" y="868680"/>
                  <a:pt x="658368" y="859536"/>
                </a:cubicBezTo>
                <a:cubicBezTo>
                  <a:pt x="649224" y="850392"/>
                  <a:pt x="630936" y="841248"/>
                  <a:pt x="621792" y="832104"/>
                </a:cubicBezTo>
                <a:lnTo>
                  <a:pt x="621792" y="832104"/>
                </a:lnTo>
                <a:cubicBezTo>
                  <a:pt x="612648" y="832104"/>
                  <a:pt x="603504" y="822960"/>
                  <a:pt x="603504" y="822960"/>
                </a:cubicBezTo>
                <a:cubicBezTo>
                  <a:pt x="585216" y="813816"/>
                  <a:pt x="557784" y="795528"/>
                  <a:pt x="557784" y="768096"/>
                </a:cubicBezTo>
                <a:cubicBezTo>
                  <a:pt x="548640" y="758952"/>
                  <a:pt x="557784" y="749808"/>
                  <a:pt x="566928" y="749808"/>
                </a:cubicBezTo>
                <a:cubicBezTo>
                  <a:pt x="594360" y="740664"/>
                  <a:pt x="612648" y="758952"/>
                  <a:pt x="630936" y="768096"/>
                </a:cubicBezTo>
                <a:moveTo>
                  <a:pt x="429768" y="539496"/>
                </a:moveTo>
                <a:cubicBezTo>
                  <a:pt x="457200" y="557784"/>
                  <a:pt x="484632" y="502920"/>
                  <a:pt x="448056" y="484632"/>
                </a:cubicBezTo>
                <a:cubicBezTo>
                  <a:pt x="420624" y="475488"/>
                  <a:pt x="393192" y="466344"/>
                  <a:pt x="356616" y="457200"/>
                </a:cubicBezTo>
                <a:cubicBezTo>
                  <a:pt x="356616" y="457200"/>
                  <a:pt x="356616" y="457200"/>
                  <a:pt x="356616" y="457200"/>
                </a:cubicBezTo>
                <a:cubicBezTo>
                  <a:pt x="338328" y="448056"/>
                  <a:pt x="320040" y="448056"/>
                  <a:pt x="301752" y="457200"/>
                </a:cubicBezTo>
                <a:cubicBezTo>
                  <a:pt x="292608" y="466344"/>
                  <a:pt x="301752" y="484632"/>
                  <a:pt x="310896" y="484632"/>
                </a:cubicBezTo>
                <a:cubicBezTo>
                  <a:pt x="310896" y="484632"/>
                  <a:pt x="310896" y="484632"/>
                  <a:pt x="320040" y="484632"/>
                </a:cubicBezTo>
                <a:cubicBezTo>
                  <a:pt x="320040" y="484632"/>
                  <a:pt x="320040" y="493776"/>
                  <a:pt x="329184" y="493776"/>
                </a:cubicBezTo>
                <a:cubicBezTo>
                  <a:pt x="329184" y="493776"/>
                  <a:pt x="338328" y="493776"/>
                  <a:pt x="338328" y="493776"/>
                </a:cubicBezTo>
                <a:cubicBezTo>
                  <a:pt x="347472" y="502920"/>
                  <a:pt x="356616" y="502920"/>
                  <a:pt x="356616" y="502920"/>
                </a:cubicBezTo>
                <a:cubicBezTo>
                  <a:pt x="374904" y="512064"/>
                  <a:pt x="384048" y="512064"/>
                  <a:pt x="393192" y="521208"/>
                </a:cubicBez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cubicBezTo>
                  <a:pt x="402336" y="530352"/>
                  <a:pt x="411480" y="530352"/>
                  <a:pt x="429768" y="539496"/>
                </a:cubicBezTo>
                <a:moveTo>
                  <a:pt x="402336" y="283464"/>
                </a:moveTo>
                <a:cubicBezTo>
                  <a:pt x="393192" y="283464"/>
                  <a:pt x="393192" y="283464"/>
                  <a:pt x="384048" y="274320"/>
                </a:cubicBezTo>
                <a:cubicBezTo>
                  <a:pt x="365760" y="274320"/>
                  <a:pt x="338328" y="256032"/>
                  <a:pt x="329184" y="237744"/>
                </a:cubicBezTo>
                <a:cubicBezTo>
                  <a:pt x="320040" y="210312"/>
                  <a:pt x="384048" y="228600"/>
                  <a:pt x="393192" y="228600"/>
                </a:cubicBezTo>
                <a:cubicBezTo>
                  <a:pt x="402336" y="237744"/>
                  <a:pt x="411480" y="237744"/>
                  <a:pt x="420624" y="237744"/>
                </a:cubicBezTo>
                <a:cubicBezTo>
                  <a:pt x="457200" y="237744"/>
                  <a:pt x="484632" y="246888"/>
                  <a:pt x="493776" y="274320"/>
                </a:cubicBezTo>
                <a:cubicBezTo>
                  <a:pt x="493776" y="301752"/>
                  <a:pt x="466344" y="320040"/>
                  <a:pt x="448056" y="310896"/>
                </a:cubicBezTo>
                <a:cubicBezTo>
                  <a:pt x="448056" y="301752"/>
                  <a:pt x="448056" y="301752"/>
                  <a:pt x="438912" y="301752"/>
                </a:cubicBezTo>
                <a:cubicBezTo>
                  <a:pt x="438912" y="301752"/>
                  <a:pt x="438912" y="301752"/>
                  <a:pt x="438912" y="301752"/>
                </a:cubicBezTo>
                <a:cubicBezTo>
                  <a:pt x="429768" y="292608"/>
                  <a:pt x="420624" y="292608"/>
                  <a:pt x="420624" y="292608"/>
                </a:cubicBezTo>
                <a:cubicBezTo>
                  <a:pt x="411480" y="292608"/>
                  <a:pt x="411480" y="283464"/>
                  <a:pt x="402336" y="283464"/>
                </a:cubicBezTo>
                <a:moveTo>
                  <a:pt x="649224" y="493776"/>
                </a:moveTo>
                <a:cubicBezTo>
                  <a:pt x="649224" y="484632"/>
                  <a:pt x="649224" y="484632"/>
                  <a:pt x="640080" y="484632"/>
                </a:cubicBezTo>
                <a:cubicBezTo>
                  <a:pt x="630936" y="475488"/>
                  <a:pt x="612648" y="457200"/>
                  <a:pt x="603504" y="466344"/>
                </a:cubicBezTo>
                <a:cubicBezTo>
                  <a:pt x="594360" y="475488"/>
                  <a:pt x="594360" y="484632"/>
                  <a:pt x="603504" y="484632"/>
                </a:cubicBezTo>
                <a:cubicBezTo>
                  <a:pt x="603504" y="493776"/>
                  <a:pt x="603504" y="493776"/>
                  <a:pt x="603504" y="493776"/>
                </a:cubicBezTo>
                <a:cubicBezTo>
                  <a:pt x="603504" y="493776"/>
                  <a:pt x="603504" y="502920"/>
                  <a:pt x="612648" y="502920"/>
                </a:cubicBezTo>
                <a:cubicBezTo>
                  <a:pt x="612648" y="512064"/>
                  <a:pt x="621792" y="530352"/>
                  <a:pt x="640080" y="539496"/>
                </a:cubicBezTo>
                <a:cubicBezTo>
                  <a:pt x="658368" y="557784"/>
                  <a:pt x="676656" y="585216"/>
                  <a:pt x="694944" y="594360"/>
                </a:cubicBezTo>
                <a:cubicBezTo>
                  <a:pt x="731520" y="612648"/>
                  <a:pt x="758952" y="576072"/>
                  <a:pt x="731520" y="557784"/>
                </a:cubicBezTo>
                <a:cubicBezTo>
                  <a:pt x="722376" y="539496"/>
                  <a:pt x="704088" y="530352"/>
                  <a:pt x="694944" y="521208"/>
                </a:cubicBezTo>
                <a:cubicBezTo>
                  <a:pt x="685800" y="521208"/>
                  <a:pt x="676656" y="512064"/>
                  <a:pt x="667512" y="502920"/>
                </a:cubicBezTo>
                <a:lnTo>
                  <a:pt x="667512" y="502920"/>
                </a:lnTo>
                <a:cubicBezTo>
                  <a:pt x="667512" y="502920"/>
                  <a:pt x="658368" y="493776"/>
                  <a:pt x="649224" y="493776"/>
                </a:cubicBezTo>
                <a:moveTo>
                  <a:pt x="667512" y="228600"/>
                </a:moveTo>
                <a:cubicBezTo>
                  <a:pt x="667512" y="228600"/>
                  <a:pt x="676656" y="228600"/>
                  <a:pt x="685800" y="228600"/>
                </a:cubicBezTo>
                <a:cubicBezTo>
                  <a:pt x="704088" y="228600"/>
                  <a:pt x="731520" y="228600"/>
                  <a:pt x="749808" y="246888"/>
                </a:cubicBezTo>
                <a:cubicBezTo>
                  <a:pt x="758952" y="265176"/>
                  <a:pt x="740664" y="292608"/>
                  <a:pt x="722376" y="292608"/>
                </a:cubicBezTo>
                <a:cubicBezTo>
                  <a:pt x="713232" y="283464"/>
                  <a:pt x="704088" y="283464"/>
                  <a:pt x="694944" y="283464"/>
                </a:cubicBezTo>
                <a:cubicBezTo>
                  <a:pt x="685800" y="274320"/>
                  <a:pt x="685800" y="274320"/>
                  <a:pt x="676656" y="274320"/>
                </a:cubicBezTo>
                <a:cubicBezTo>
                  <a:pt x="658368" y="274320"/>
                  <a:pt x="640080" y="265176"/>
                  <a:pt x="621792" y="256032"/>
                </a:cubicBezTo>
                <a:cubicBezTo>
                  <a:pt x="612648" y="256032"/>
                  <a:pt x="612648" y="246888"/>
                  <a:pt x="612648" y="237744"/>
                </a:cubicBezTo>
                <a:cubicBezTo>
                  <a:pt x="630936" y="228600"/>
                  <a:pt x="649224" y="228600"/>
                  <a:pt x="667512" y="228600"/>
                </a:cubicBezTo>
                <a:moveTo>
                  <a:pt x="1517904" y="1088136"/>
                </a:moveTo>
                <a:lnTo>
                  <a:pt x="1517904" y="1088136"/>
                </a:lnTo>
                <a:cubicBezTo>
                  <a:pt x="1517904" y="1069848"/>
                  <a:pt x="1517904" y="1051560"/>
                  <a:pt x="1508760" y="1033272"/>
                </a:cubicBezTo>
                <a:cubicBezTo>
                  <a:pt x="1490472" y="1024128"/>
                  <a:pt x="1472184" y="1033272"/>
                  <a:pt x="1472184" y="1051560"/>
                </a:cubicBezTo>
                <a:cubicBezTo>
                  <a:pt x="1472184" y="1078992"/>
                  <a:pt x="1472184" y="1097280"/>
                  <a:pt x="1472184" y="1124712"/>
                </a:cubicBezTo>
                <a:cubicBezTo>
                  <a:pt x="1472184" y="1133856"/>
                  <a:pt x="1472184" y="1143000"/>
                  <a:pt x="1472184" y="1152144"/>
                </a:cubicBezTo>
                <a:cubicBezTo>
                  <a:pt x="1472184" y="1170432"/>
                  <a:pt x="1472184" y="1197864"/>
                  <a:pt x="1499616" y="1207008"/>
                </a:cubicBezTo>
                <a:cubicBezTo>
                  <a:pt x="1508760" y="1216152"/>
                  <a:pt x="1517904" y="1216152"/>
                  <a:pt x="1527048" y="1207008"/>
                </a:cubicBezTo>
                <a:cubicBezTo>
                  <a:pt x="1545336" y="1188720"/>
                  <a:pt x="1536192" y="1152144"/>
                  <a:pt x="1527048" y="1124712"/>
                </a:cubicBezTo>
                <a:cubicBezTo>
                  <a:pt x="1527048" y="1124712"/>
                  <a:pt x="1527048" y="1115568"/>
                  <a:pt x="1527048" y="1106424"/>
                </a:cubicBezTo>
                <a:cubicBezTo>
                  <a:pt x="1527048" y="1106424"/>
                  <a:pt x="1527048" y="1097280"/>
                  <a:pt x="1517904" y="1088136"/>
                </a:cubicBezTo>
                <a:moveTo>
                  <a:pt x="1444752" y="1453896"/>
                </a:moveTo>
                <a:cubicBezTo>
                  <a:pt x="1444752" y="1463040"/>
                  <a:pt x="1453896" y="1463040"/>
                  <a:pt x="1453896" y="1463040"/>
                </a:cubicBezTo>
                <a:cubicBezTo>
                  <a:pt x="1444752" y="1472184"/>
                  <a:pt x="1453896" y="1490472"/>
                  <a:pt x="1453896" y="1499616"/>
                </a:cubicBezTo>
                <a:cubicBezTo>
                  <a:pt x="1453896" y="1508760"/>
                  <a:pt x="1453896" y="1508760"/>
                  <a:pt x="1453896" y="1517904"/>
                </a:cubicBezTo>
                <a:cubicBezTo>
                  <a:pt x="1463040" y="1554480"/>
                  <a:pt x="1463040" y="1581912"/>
                  <a:pt x="1463040" y="1609344"/>
                </a:cubicBezTo>
                <a:lnTo>
                  <a:pt x="1463040" y="1609344"/>
                </a:lnTo>
                <a:cubicBezTo>
                  <a:pt x="1463040" y="1645920"/>
                  <a:pt x="1399032" y="1645920"/>
                  <a:pt x="1408176" y="1600200"/>
                </a:cubicBezTo>
                <a:cubicBezTo>
                  <a:pt x="1408176" y="1563624"/>
                  <a:pt x="1417320" y="1536192"/>
                  <a:pt x="1417320" y="1499616"/>
                </a:cubicBezTo>
                <a:lnTo>
                  <a:pt x="1417320" y="1499616"/>
                </a:lnTo>
                <a:cubicBezTo>
                  <a:pt x="1417320" y="1481328"/>
                  <a:pt x="1426464" y="1453896"/>
                  <a:pt x="1444752" y="1453896"/>
                </a:cubicBezTo>
                <a:moveTo>
                  <a:pt x="1261872" y="1527048"/>
                </a:moveTo>
                <a:cubicBezTo>
                  <a:pt x="1261872" y="1517904"/>
                  <a:pt x="1243584" y="1517904"/>
                  <a:pt x="1234440" y="1536192"/>
                </a:cubicBezTo>
                <a:cubicBezTo>
                  <a:pt x="1225296" y="1563624"/>
                  <a:pt x="1225296" y="1581912"/>
                  <a:pt x="1216152" y="1609344"/>
                </a:cubicBezTo>
                <a:cubicBezTo>
                  <a:pt x="1216152" y="1636776"/>
                  <a:pt x="1216152" y="1664208"/>
                  <a:pt x="1216152" y="1682496"/>
                </a:cubicBezTo>
                <a:cubicBezTo>
                  <a:pt x="1225296" y="1709928"/>
                  <a:pt x="1252728" y="1719072"/>
                  <a:pt x="1271016" y="1700784"/>
                </a:cubicBezTo>
                <a:cubicBezTo>
                  <a:pt x="1280160" y="1682496"/>
                  <a:pt x="1280160" y="1664208"/>
                  <a:pt x="1271016" y="1645920"/>
                </a:cubicBezTo>
                <a:cubicBezTo>
                  <a:pt x="1271016" y="1636776"/>
                  <a:pt x="1271016" y="1627632"/>
                  <a:pt x="1271016" y="1618488"/>
                </a:cubicBezTo>
                <a:cubicBezTo>
                  <a:pt x="1271016" y="1609344"/>
                  <a:pt x="1271016" y="1609344"/>
                  <a:pt x="1271016" y="1600200"/>
                </a:cubicBezTo>
                <a:cubicBezTo>
                  <a:pt x="1271016" y="1572768"/>
                  <a:pt x="1280160" y="1545336"/>
                  <a:pt x="1261872" y="1527048"/>
                </a:cubicBezTo>
                <a:moveTo>
                  <a:pt x="1033272" y="1682496"/>
                </a:moveTo>
                <a:cubicBezTo>
                  <a:pt x="1042416" y="1664208"/>
                  <a:pt x="1060704" y="1664208"/>
                  <a:pt x="1060704" y="1673352"/>
                </a:cubicBezTo>
                <a:cubicBezTo>
                  <a:pt x="1078992" y="1700784"/>
                  <a:pt x="1078992" y="1728216"/>
                  <a:pt x="1088136" y="1764792"/>
                </a:cubicBezTo>
                <a:cubicBezTo>
                  <a:pt x="1088136" y="1783080"/>
                  <a:pt x="1088136" y="1810512"/>
                  <a:pt x="1097280" y="1837944"/>
                </a:cubicBezTo>
                <a:cubicBezTo>
                  <a:pt x="1115568" y="1892808"/>
                  <a:pt x="1024128" y="1901952"/>
                  <a:pt x="1033272" y="1837944"/>
                </a:cubicBezTo>
                <a:cubicBezTo>
                  <a:pt x="1033272" y="1819656"/>
                  <a:pt x="1033272" y="1801368"/>
                  <a:pt x="1033272" y="1773936"/>
                </a:cubicBezTo>
                <a:cubicBezTo>
                  <a:pt x="1033272" y="1746504"/>
                  <a:pt x="1024128" y="1709928"/>
                  <a:pt x="1033272" y="1682496"/>
                </a:cubicBezTo>
                <a:moveTo>
                  <a:pt x="493776" y="941832"/>
                </a:moveTo>
                <a:lnTo>
                  <a:pt x="493776" y="941832"/>
                </a:lnTo>
                <a:cubicBezTo>
                  <a:pt x="475488" y="923544"/>
                  <a:pt x="466344" y="914400"/>
                  <a:pt x="457200" y="905256"/>
                </a:cubicBezTo>
                <a:cubicBezTo>
                  <a:pt x="438912" y="896112"/>
                  <a:pt x="429768" y="886968"/>
                  <a:pt x="411480" y="877824"/>
                </a:cubicBezTo>
                <a:cubicBezTo>
                  <a:pt x="402336" y="868680"/>
                  <a:pt x="402336" y="868680"/>
                  <a:pt x="393192" y="859536"/>
                </a:cubicBezTo>
                <a:cubicBezTo>
                  <a:pt x="365760" y="850392"/>
                  <a:pt x="338328" y="877824"/>
                  <a:pt x="356616" y="905256"/>
                </a:cubicBezTo>
                <a:cubicBezTo>
                  <a:pt x="365760" y="914400"/>
                  <a:pt x="365760" y="914400"/>
                  <a:pt x="374904" y="914400"/>
                </a:cubicBezTo>
                <a:cubicBezTo>
                  <a:pt x="384048" y="914400"/>
                  <a:pt x="384048" y="914400"/>
                  <a:pt x="384048" y="914400"/>
                </a:cubicBezTo>
                <a:cubicBezTo>
                  <a:pt x="384048" y="923544"/>
                  <a:pt x="384048" y="923544"/>
                  <a:pt x="393192" y="923544"/>
                </a:cubicBezTo>
                <a:cubicBezTo>
                  <a:pt x="402336" y="923544"/>
                  <a:pt x="411480" y="932688"/>
                  <a:pt x="420624" y="941832"/>
                </a:cubicBezTo>
                <a:cubicBezTo>
                  <a:pt x="420624" y="941832"/>
                  <a:pt x="429768" y="950976"/>
                  <a:pt x="438912" y="950976"/>
                </a:cubicBezTo>
                <a:cubicBezTo>
                  <a:pt x="457200" y="960120"/>
                  <a:pt x="466344" y="969264"/>
                  <a:pt x="484632" y="978408"/>
                </a:cubicBezTo>
                <a:cubicBezTo>
                  <a:pt x="493776" y="978408"/>
                  <a:pt x="502920" y="969264"/>
                  <a:pt x="502920" y="960120"/>
                </a:cubicBezTo>
                <a:cubicBezTo>
                  <a:pt x="502920" y="950976"/>
                  <a:pt x="502920" y="950976"/>
                  <a:pt x="493776" y="941832"/>
                </a:cubicBezTo>
                <a:moveTo>
                  <a:pt x="192024" y="694944"/>
                </a:moveTo>
                <a:cubicBezTo>
                  <a:pt x="219456" y="685800"/>
                  <a:pt x="246888" y="685800"/>
                  <a:pt x="274320" y="694944"/>
                </a:cubicBezTo>
                <a:cubicBezTo>
                  <a:pt x="292608" y="694944"/>
                  <a:pt x="310896" y="704088"/>
                  <a:pt x="329184" y="713232"/>
                </a:cubicBezTo>
                <a:cubicBezTo>
                  <a:pt x="329184" y="722376"/>
                  <a:pt x="329184" y="722376"/>
                  <a:pt x="329184" y="731520"/>
                </a:cubicBezTo>
                <a:cubicBezTo>
                  <a:pt x="320040" y="740664"/>
                  <a:pt x="292608" y="740664"/>
                  <a:pt x="274320" y="740664"/>
                </a:cubicBezTo>
                <a:lnTo>
                  <a:pt x="274320" y="740664"/>
                </a:lnTo>
                <a:cubicBezTo>
                  <a:pt x="246888" y="749808"/>
                  <a:pt x="219456" y="749808"/>
                  <a:pt x="192024" y="758952"/>
                </a:cubicBezTo>
                <a:cubicBezTo>
                  <a:pt x="155448" y="768096"/>
                  <a:pt x="146304" y="694944"/>
                  <a:pt x="192024" y="694944"/>
                </a:cubicBezTo>
                <a:moveTo>
                  <a:pt x="137160" y="384048"/>
                </a:moveTo>
                <a:cubicBezTo>
                  <a:pt x="128016" y="384048"/>
                  <a:pt x="109728" y="393192"/>
                  <a:pt x="91440" y="402336"/>
                </a:cubicBezTo>
                <a:lnTo>
                  <a:pt x="91440" y="402336"/>
                </a:lnTo>
                <a:cubicBezTo>
                  <a:pt x="82296" y="402336"/>
                  <a:pt x="82296" y="402336"/>
                  <a:pt x="73152" y="402336"/>
                </a:cubicBezTo>
                <a:cubicBezTo>
                  <a:pt x="54864" y="411480"/>
                  <a:pt x="36576" y="420624"/>
                  <a:pt x="18288" y="429768"/>
                </a:cubicBezTo>
                <a:cubicBezTo>
                  <a:pt x="-27432" y="466344"/>
                  <a:pt x="36576" y="530352"/>
                  <a:pt x="64008" y="484632"/>
                </a:cubicBezTo>
                <a:cubicBezTo>
                  <a:pt x="73152" y="475488"/>
                  <a:pt x="82296" y="466344"/>
                  <a:pt x="91440" y="457200"/>
                </a:cubicBezTo>
                <a:lnTo>
                  <a:pt x="91440" y="457200"/>
                </a:lnTo>
                <a:cubicBezTo>
                  <a:pt x="100584" y="457200"/>
                  <a:pt x="100584" y="457200"/>
                  <a:pt x="100584" y="457200"/>
                </a:cubicBezTo>
                <a:cubicBezTo>
                  <a:pt x="100584" y="448056"/>
                  <a:pt x="109728" y="448056"/>
                  <a:pt x="109728" y="448056"/>
                </a:cubicBezTo>
                <a:lnTo>
                  <a:pt x="109728" y="448056"/>
                </a:lnTo>
                <a:lnTo>
                  <a:pt x="109728" y="448056"/>
                </a:lnTo>
                <a:cubicBezTo>
                  <a:pt x="118872" y="448056"/>
                  <a:pt x="118872" y="438912"/>
                  <a:pt x="128016" y="438912"/>
                </a:cubicBezTo>
                <a:cubicBezTo>
                  <a:pt x="137160" y="429768"/>
                  <a:pt x="137160" y="429768"/>
                  <a:pt x="146304" y="420624"/>
                </a:cubicBezTo>
                <a:cubicBezTo>
                  <a:pt x="155448" y="411480"/>
                  <a:pt x="146304" y="393192"/>
                  <a:pt x="137160" y="384048"/>
                </a:cubicBezTo>
                <a:moveTo>
                  <a:pt x="960120" y="192024"/>
                </a:moveTo>
                <a:lnTo>
                  <a:pt x="960120" y="192024"/>
                </a:lnTo>
                <a:cubicBezTo>
                  <a:pt x="969264" y="201168"/>
                  <a:pt x="987552" y="201168"/>
                  <a:pt x="996696" y="210312"/>
                </a:cubicBezTo>
                <a:cubicBezTo>
                  <a:pt x="1033272" y="246888"/>
                  <a:pt x="1078992" y="182880"/>
                  <a:pt x="1042416" y="155448"/>
                </a:cubicBezTo>
                <a:cubicBezTo>
                  <a:pt x="1033272" y="146304"/>
                  <a:pt x="1024128" y="146304"/>
                  <a:pt x="1014984" y="137160"/>
                </a:cubicBezTo>
                <a:cubicBezTo>
                  <a:pt x="1005840" y="137160"/>
                  <a:pt x="1005840" y="137160"/>
                  <a:pt x="996696" y="137160"/>
                </a:cubicBezTo>
                <a:cubicBezTo>
                  <a:pt x="996696" y="128016"/>
                  <a:pt x="987552" y="128016"/>
                  <a:pt x="978408" y="128016"/>
                </a:cubicBezTo>
                <a:cubicBezTo>
                  <a:pt x="978408" y="118872"/>
                  <a:pt x="978408" y="118872"/>
                  <a:pt x="969264" y="118872"/>
                </a:cubicBezTo>
                <a:cubicBezTo>
                  <a:pt x="950976" y="109728"/>
                  <a:pt x="932688" y="100584"/>
                  <a:pt x="914400" y="109728"/>
                </a:cubicBezTo>
                <a:cubicBezTo>
                  <a:pt x="896112" y="118872"/>
                  <a:pt x="896112" y="137160"/>
                  <a:pt x="905256" y="146304"/>
                </a:cubicBezTo>
                <a:cubicBezTo>
                  <a:pt x="914400" y="155448"/>
                  <a:pt x="923544" y="155448"/>
                  <a:pt x="932688" y="164592"/>
                </a:cubicBezTo>
                <a:cubicBezTo>
                  <a:pt x="932688" y="173736"/>
                  <a:pt x="941832" y="173736"/>
                  <a:pt x="950976" y="182880"/>
                </a:cubicBezTo>
                <a:cubicBezTo>
                  <a:pt x="950976" y="182880"/>
                  <a:pt x="960120" y="192024"/>
                  <a:pt x="960120" y="192024"/>
                </a:cubicBezTo>
                <a:moveTo>
                  <a:pt x="978408" y="877824"/>
                </a:moveTo>
                <a:cubicBezTo>
                  <a:pt x="978408" y="877824"/>
                  <a:pt x="978408" y="877824"/>
                  <a:pt x="978408" y="877824"/>
                </a:cubicBezTo>
                <a:cubicBezTo>
                  <a:pt x="1014984" y="896112"/>
                  <a:pt x="987552" y="950976"/>
                  <a:pt x="960120" y="932688"/>
                </a:cubicBezTo>
                <a:cubicBezTo>
                  <a:pt x="941832" y="923544"/>
                  <a:pt x="923544" y="914400"/>
                  <a:pt x="914400" y="896112"/>
                </a:cubicBezTo>
                <a:cubicBezTo>
                  <a:pt x="914400" y="886968"/>
                  <a:pt x="905256" y="886968"/>
                  <a:pt x="896112" y="877824"/>
                </a:cubicBezTo>
                <a:cubicBezTo>
                  <a:pt x="877824" y="859536"/>
                  <a:pt x="859536" y="832104"/>
                  <a:pt x="850392" y="804672"/>
                </a:cubicBezTo>
                <a:cubicBezTo>
                  <a:pt x="850392" y="786384"/>
                  <a:pt x="859536" y="777240"/>
                  <a:pt x="877824" y="777240"/>
                </a:cubicBezTo>
                <a:cubicBezTo>
                  <a:pt x="896112" y="786384"/>
                  <a:pt x="905256" y="804672"/>
                  <a:pt x="923544" y="813816"/>
                </a:cubicBezTo>
                <a:cubicBezTo>
                  <a:pt x="923544" y="822960"/>
                  <a:pt x="923544" y="822960"/>
                  <a:pt x="932688" y="832104"/>
                </a:cubicBezTo>
                <a:lnTo>
                  <a:pt x="960120" y="859536"/>
                </a:lnTo>
                <a:cubicBezTo>
                  <a:pt x="969264" y="868680"/>
                  <a:pt x="969264" y="868680"/>
                  <a:pt x="978408" y="877824"/>
                </a:cubicBezTo>
                <a:lnTo>
                  <a:pt x="978408" y="877824"/>
                </a:lnTo>
                <a:moveTo>
                  <a:pt x="1014984" y="484632"/>
                </a:moveTo>
                <a:cubicBezTo>
                  <a:pt x="987552" y="466344"/>
                  <a:pt x="960120" y="448056"/>
                  <a:pt x="932688" y="438912"/>
                </a:cubicBezTo>
                <a:cubicBezTo>
                  <a:pt x="932688" y="438912"/>
                  <a:pt x="932688" y="438912"/>
                  <a:pt x="932688" y="438912"/>
                </a:cubicBezTo>
                <a:cubicBezTo>
                  <a:pt x="914400" y="429768"/>
                  <a:pt x="886968" y="420624"/>
                  <a:pt x="868680" y="429768"/>
                </a:cubicBezTo>
                <a:cubicBezTo>
                  <a:pt x="859536" y="429768"/>
                  <a:pt x="868680" y="448056"/>
                  <a:pt x="877824" y="448056"/>
                </a:cubicBezTo>
                <a:cubicBezTo>
                  <a:pt x="886968" y="457200"/>
                  <a:pt x="886968" y="457200"/>
                  <a:pt x="896112" y="466344"/>
                </a:cubicBezTo>
                <a:lnTo>
                  <a:pt x="896112" y="466344"/>
                </a:lnTo>
                <a:cubicBezTo>
                  <a:pt x="896112" y="466344"/>
                  <a:pt x="896112" y="466344"/>
                  <a:pt x="896112" y="466344"/>
                </a:cubicBezTo>
                <a:lnTo>
                  <a:pt x="923544" y="484632"/>
                </a:lnTo>
                <a:cubicBezTo>
                  <a:pt x="932688" y="493776"/>
                  <a:pt x="941832" y="502920"/>
                  <a:pt x="950976" y="512064"/>
                </a:cubicBezTo>
                <a:cubicBezTo>
                  <a:pt x="960120" y="512064"/>
                  <a:pt x="969264" y="521208"/>
                  <a:pt x="978408" y="530352"/>
                </a:cubicBezTo>
                <a:cubicBezTo>
                  <a:pt x="1005840" y="548640"/>
                  <a:pt x="1033272" y="512064"/>
                  <a:pt x="1014984" y="484632"/>
                </a:cubicBezTo>
                <a:moveTo>
                  <a:pt x="914400" y="1453896"/>
                </a:moveTo>
                <a:lnTo>
                  <a:pt x="914400" y="1453896"/>
                </a:lnTo>
                <a:cubicBezTo>
                  <a:pt x="923544" y="1453896"/>
                  <a:pt x="923544" y="1463040"/>
                  <a:pt x="923544" y="1463040"/>
                </a:cubicBezTo>
                <a:cubicBezTo>
                  <a:pt x="932688" y="1472184"/>
                  <a:pt x="932688" y="1472184"/>
                  <a:pt x="941832" y="1481328"/>
                </a:cubicBezTo>
                <a:lnTo>
                  <a:pt x="941832" y="1481328"/>
                </a:lnTo>
                <a:cubicBezTo>
                  <a:pt x="941832" y="1481328"/>
                  <a:pt x="950976" y="1490472"/>
                  <a:pt x="960120" y="1499616"/>
                </a:cubicBezTo>
                <a:cubicBezTo>
                  <a:pt x="978408" y="1527048"/>
                  <a:pt x="932688" y="1563624"/>
                  <a:pt x="914400" y="1536192"/>
                </a:cubicBezTo>
                <a:cubicBezTo>
                  <a:pt x="905256" y="1527048"/>
                  <a:pt x="905256" y="1517904"/>
                  <a:pt x="896112" y="1508760"/>
                </a:cubicBezTo>
                <a:lnTo>
                  <a:pt x="896112" y="1508760"/>
                </a:lnTo>
                <a:lnTo>
                  <a:pt x="896112" y="1508760"/>
                </a:lnTo>
                <a:cubicBezTo>
                  <a:pt x="896112" y="1499616"/>
                  <a:pt x="886968" y="1490472"/>
                  <a:pt x="886968" y="1490472"/>
                </a:cubicBezTo>
                <a:cubicBezTo>
                  <a:pt x="868680" y="1472184"/>
                  <a:pt x="859536" y="1463040"/>
                  <a:pt x="859536" y="1444752"/>
                </a:cubicBezTo>
                <a:cubicBezTo>
                  <a:pt x="859536" y="1426464"/>
                  <a:pt x="886968" y="1417320"/>
                  <a:pt x="896112" y="1435608"/>
                </a:cubicBezTo>
                <a:cubicBezTo>
                  <a:pt x="896112" y="1435608"/>
                  <a:pt x="905256" y="1444752"/>
                  <a:pt x="914400" y="1453896"/>
                </a:cubicBezTo>
                <a:moveTo>
                  <a:pt x="1252728" y="1920240"/>
                </a:moveTo>
                <a:cubicBezTo>
                  <a:pt x="1225296" y="1929384"/>
                  <a:pt x="1216152" y="1956816"/>
                  <a:pt x="1207008" y="1984248"/>
                </a:cubicBezTo>
                <a:cubicBezTo>
                  <a:pt x="1207008" y="1984248"/>
                  <a:pt x="1207008" y="1984248"/>
                  <a:pt x="1207008" y="1993392"/>
                </a:cubicBezTo>
                <a:lnTo>
                  <a:pt x="1197864" y="2020824"/>
                </a:lnTo>
                <a:lnTo>
                  <a:pt x="1197864" y="2020824"/>
                </a:lnTo>
                <a:cubicBezTo>
                  <a:pt x="1197864" y="2020824"/>
                  <a:pt x="1188720" y="2029968"/>
                  <a:pt x="1188720" y="2029968"/>
                </a:cubicBezTo>
                <a:cubicBezTo>
                  <a:pt x="1188720" y="2029968"/>
                  <a:pt x="1188720" y="2039112"/>
                  <a:pt x="1179576" y="2039112"/>
                </a:cubicBezTo>
                <a:cubicBezTo>
                  <a:pt x="1170432" y="2057400"/>
                  <a:pt x="1188720" y="2084832"/>
                  <a:pt x="1207008" y="2084832"/>
                </a:cubicBezTo>
                <a:lnTo>
                  <a:pt x="1216152" y="2084832"/>
                </a:lnTo>
                <a:cubicBezTo>
                  <a:pt x="1225296" y="2084832"/>
                  <a:pt x="1243584" y="2084832"/>
                  <a:pt x="1252728" y="2075688"/>
                </a:cubicBezTo>
                <a:cubicBezTo>
                  <a:pt x="1261872" y="2057400"/>
                  <a:pt x="1261872" y="2048256"/>
                  <a:pt x="1261872" y="2029968"/>
                </a:cubicBezTo>
                <a:cubicBezTo>
                  <a:pt x="1261872" y="2020824"/>
                  <a:pt x="1261872" y="2020824"/>
                  <a:pt x="1261872" y="2020824"/>
                </a:cubicBezTo>
                <a:cubicBezTo>
                  <a:pt x="1271016" y="1993392"/>
                  <a:pt x="1271016" y="1965960"/>
                  <a:pt x="1280160" y="1938528"/>
                </a:cubicBezTo>
                <a:cubicBezTo>
                  <a:pt x="1280160" y="1938528"/>
                  <a:pt x="1271016" y="1920240"/>
                  <a:pt x="1252728" y="1920240"/>
                </a:cubicBezTo>
                <a:moveTo>
                  <a:pt x="192024" y="201168"/>
                </a:moveTo>
                <a:cubicBezTo>
                  <a:pt x="182880" y="201168"/>
                  <a:pt x="182880" y="210312"/>
                  <a:pt x="173736" y="210312"/>
                </a:cubicBezTo>
                <a:cubicBezTo>
                  <a:pt x="155448" y="219456"/>
                  <a:pt x="137160" y="210312"/>
                  <a:pt x="137160" y="192024"/>
                </a:cubicBezTo>
                <a:cubicBezTo>
                  <a:pt x="128016" y="164592"/>
                  <a:pt x="155448" y="146304"/>
                  <a:pt x="173736" y="137160"/>
                </a:cubicBezTo>
                <a:cubicBezTo>
                  <a:pt x="201168" y="128016"/>
                  <a:pt x="228600" y="109728"/>
                  <a:pt x="256032" y="109728"/>
                </a:cubicBezTo>
                <a:cubicBezTo>
                  <a:pt x="274320" y="109728"/>
                  <a:pt x="274320" y="128016"/>
                  <a:pt x="265176" y="137160"/>
                </a:cubicBezTo>
                <a:cubicBezTo>
                  <a:pt x="265176" y="137160"/>
                  <a:pt x="265176" y="146304"/>
                  <a:pt x="256032" y="146304"/>
                </a:cubicBezTo>
                <a:cubicBezTo>
                  <a:pt x="256032" y="155448"/>
                  <a:pt x="246888" y="155448"/>
                  <a:pt x="237744" y="164592"/>
                </a:cubicBezTo>
                <a:cubicBezTo>
                  <a:pt x="228600" y="164592"/>
                  <a:pt x="228600" y="164592"/>
                  <a:pt x="219456" y="173736"/>
                </a:cubicBezTo>
                <a:cubicBezTo>
                  <a:pt x="219456" y="173736"/>
                  <a:pt x="219456" y="173736"/>
                  <a:pt x="210312" y="173736"/>
                </a:cubicBezTo>
                <a:cubicBezTo>
                  <a:pt x="210312" y="182880"/>
                  <a:pt x="210312" y="182880"/>
                  <a:pt x="210312" y="182880"/>
                </a:cubicBezTo>
                <a:cubicBezTo>
                  <a:pt x="201168" y="182880"/>
                  <a:pt x="201168" y="192024"/>
                  <a:pt x="192024" y="192024"/>
                </a:cubicBezTo>
                <a:cubicBezTo>
                  <a:pt x="192024" y="192024"/>
                  <a:pt x="192024" y="192024"/>
                  <a:pt x="192024" y="201168"/>
                </a:cubicBezTo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700784" y="917924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ctor_#color-2096&amp;3058"/>
          <p:cNvSpPr/>
          <p:nvPr userDrawn="1">
            <p:custDataLst>
              <p:tags r:id="rId2"/>
            </p:custDataLst>
          </p:nvPr>
        </p:nvSpPr>
        <p:spPr>
          <a:xfrm>
            <a:off x="4626864" y="1984248"/>
            <a:ext cx="7562088" cy="4873752"/>
          </a:xfrm>
          <a:custGeom>
            <a:avLst/>
            <a:gdLst/>
            <a:ahLst/>
            <a:cxnLst/>
            <a:rect l="l" t="t" r="r" b="b"/>
            <a:pathLst>
              <a:path w="7562088" h="4873752">
                <a:moveTo>
                  <a:pt x="7562088" y="411480"/>
                </a:moveTo>
                <a:lnTo>
                  <a:pt x="7562088" y="4873752"/>
                </a:lnTo>
                <a:lnTo>
                  <a:pt x="0" y="4873752"/>
                </a:lnTo>
                <a:cubicBezTo>
                  <a:pt x="82296" y="4334256"/>
                  <a:pt x="347472" y="3822192"/>
                  <a:pt x="740664" y="3584448"/>
                </a:cubicBezTo>
                <a:cubicBezTo>
                  <a:pt x="1289304" y="3255264"/>
                  <a:pt x="2020824" y="3502152"/>
                  <a:pt x="2752344" y="3749040"/>
                </a:cubicBezTo>
                <a:lnTo>
                  <a:pt x="2752344" y="3749040"/>
                </a:lnTo>
                <a:cubicBezTo>
                  <a:pt x="3200400" y="3904488"/>
                  <a:pt x="3547872" y="4041648"/>
                  <a:pt x="3822192" y="4160520"/>
                </a:cubicBezTo>
                <a:cubicBezTo>
                  <a:pt x="4370832" y="4389120"/>
                  <a:pt x="4654296" y="4507992"/>
                  <a:pt x="4965192" y="4352544"/>
                </a:cubicBezTo>
                <a:cubicBezTo>
                  <a:pt x="5294376" y="4178808"/>
                  <a:pt x="5458968" y="3922776"/>
                  <a:pt x="5422392" y="3557016"/>
                </a:cubicBezTo>
                <a:cubicBezTo>
                  <a:pt x="5385816" y="3154680"/>
                  <a:pt x="5166360" y="2926080"/>
                  <a:pt x="4946904" y="2706624"/>
                </a:cubicBezTo>
                <a:cubicBezTo>
                  <a:pt x="4754880" y="2514600"/>
                  <a:pt x="4562856" y="2313432"/>
                  <a:pt x="4498848" y="2002536"/>
                </a:cubicBezTo>
                <a:cubicBezTo>
                  <a:pt x="4370832" y="1298448"/>
                  <a:pt x="4974336" y="411480"/>
                  <a:pt x="5733288" y="109728"/>
                </a:cubicBezTo>
                <a:cubicBezTo>
                  <a:pt x="6400800" y="-155448"/>
                  <a:pt x="7059168" y="91440"/>
                  <a:pt x="7562088" y="411480"/>
                </a:cubicBezTo>
              </a:path>
            </a:pathLst>
          </a:custGeom>
          <a:solidFill>
            <a:schemeClr val="accent1">
              <a:lumMod val="75000"/>
            </a:schemeClr>
          </a:solidFill>
        </p:spPr>
      </p:sp>
      <p:sp>
        <p:nvSpPr>
          <p:cNvPr id="9" name="Vector_#color-2096&amp;3061"/>
          <p:cNvSpPr/>
          <p:nvPr userDrawn="1">
            <p:custDataLst>
              <p:tags r:id="rId3"/>
            </p:custDataLst>
          </p:nvPr>
        </p:nvSpPr>
        <p:spPr>
          <a:xfrm>
            <a:off x="6199632" y="0"/>
            <a:ext cx="4059936" cy="1600200"/>
          </a:xfrm>
          <a:custGeom>
            <a:avLst/>
            <a:gdLst/>
            <a:ahLst/>
            <a:cxnLst/>
            <a:rect l="l" t="t" r="r" b="b"/>
            <a:pathLst>
              <a:path w="4059936" h="1600200">
                <a:moveTo>
                  <a:pt x="4059936" y="0"/>
                </a:moveTo>
                <a:lnTo>
                  <a:pt x="0" y="0"/>
                </a:lnTo>
                <a:cubicBezTo>
                  <a:pt x="9144" y="173736"/>
                  <a:pt x="54864" y="347472"/>
                  <a:pt x="137160" y="512064"/>
                </a:cubicBezTo>
                <a:cubicBezTo>
                  <a:pt x="667512" y="1627632"/>
                  <a:pt x="2788920" y="2048256"/>
                  <a:pt x="3666744" y="996696"/>
                </a:cubicBezTo>
                <a:cubicBezTo>
                  <a:pt x="3895344" y="722376"/>
                  <a:pt x="4032504" y="365760"/>
                  <a:pt x="4059936" y="0"/>
                </a:cubicBezTo>
              </a:path>
            </a:pathLst>
          </a:custGeom>
          <a:solidFill>
            <a:schemeClr val="accent5"/>
          </a:solidFill>
        </p:spPr>
      </p:sp>
      <p:sp>
        <p:nvSpPr>
          <p:cNvPr id="10" name="Union-2096&amp;3612"/>
          <p:cNvSpPr/>
          <p:nvPr userDrawn="1">
            <p:custDataLst>
              <p:tags r:id="rId4"/>
            </p:custDataLst>
          </p:nvPr>
        </p:nvSpPr>
        <p:spPr>
          <a:xfrm>
            <a:off x="6473952" y="923544"/>
            <a:ext cx="2743200" cy="1060704"/>
          </a:xfrm>
          <a:custGeom>
            <a:avLst/>
            <a:gdLst/>
            <a:ahLst/>
            <a:cxnLst/>
            <a:rect l="l" t="t" r="r" b="b"/>
            <a:pathLst>
              <a:path w="2743200" h="1060704">
                <a:moveTo>
                  <a:pt x="1956816" y="64008"/>
                </a:moveTo>
                <a:cubicBezTo>
                  <a:pt x="1929384" y="64008"/>
                  <a:pt x="1901952" y="64008"/>
                  <a:pt x="1874520" y="64008"/>
                </a:cubicBezTo>
                <a:cubicBezTo>
                  <a:pt x="1874520" y="64008"/>
                  <a:pt x="1865376" y="64008"/>
                  <a:pt x="1856232" y="64008"/>
                </a:cubicBezTo>
                <a:cubicBezTo>
                  <a:pt x="1847088" y="64008"/>
                  <a:pt x="1837944" y="64008"/>
                  <a:pt x="1819656" y="54864"/>
                </a:cubicBezTo>
                <a:cubicBezTo>
                  <a:pt x="1819656" y="54864"/>
                  <a:pt x="1819656" y="45720"/>
                  <a:pt x="1819656" y="45720"/>
                </a:cubicBezTo>
                <a:cubicBezTo>
                  <a:pt x="1828800" y="36576"/>
                  <a:pt x="1847088" y="27432"/>
                  <a:pt x="1856232" y="27432"/>
                </a:cubicBezTo>
                <a:cubicBezTo>
                  <a:pt x="1856232" y="27432"/>
                  <a:pt x="1865376" y="27432"/>
                  <a:pt x="1865376" y="27432"/>
                </a:cubicBezTo>
                <a:cubicBezTo>
                  <a:pt x="1892808" y="18288"/>
                  <a:pt x="1911096" y="9144"/>
                  <a:pt x="1938528" y="0"/>
                </a:cubicBezTo>
                <a:cubicBezTo>
                  <a:pt x="1984248" y="-9144"/>
                  <a:pt x="1993392" y="54864"/>
                  <a:pt x="1956816" y="64008"/>
                </a:cubicBezTo>
                <a:moveTo>
                  <a:pt x="1581912" y="109728"/>
                </a:moveTo>
                <a:lnTo>
                  <a:pt x="1636776" y="109728"/>
                </a:lnTo>
                <a:cubicBezTo>
                  <a:pt x="1655064" y="109728"/>
                  <a:pt x="1682496" y="100584"/>
                  <a:pt x="1709928" y="100584"/>
                </a:cubicBezTo>
                <a:cubicBezTo>
                  <a:pt x="1728216" y="91440"/>
                  <a:pt x="1728216" y="45720"/>
                  <a:pt x="1700784" y="45720"/>
                </a:cubicBezTo>
                <a:cubicBezTo>
                  <a:pt x="1691640" y="45720"/>
                  <a:pt x="1682496" y="45720"/>
                  <a:pt x="1673352" y="45720"/>
                </a:cubicBezTo>
                <a:cubicBezTo>
                  <a:pt x="1673352" y="45720"/>
                  <a:pt x="1673352" y="54864"/>
                  <a:pt x="1673352" y="54864"/>
                </a:cubicBezTo>
                <a:cubicBezTo>
                  <a:pt x="1655064" y="54864"/>
                  <a:pt x="1645920" y="64008"/>
                  <a:pt x="1627632" y="64008"/>
                </a:cubicBezTo>
                <a:cubicBezTo>
                  <a:pt x="1618488" y="64008"/>
                  <a:pt x="1618488" y="64008"/>
                  <a:pt x="1609344" y="73152"/>
                </a:cubicBezTo>
                <a:cubicBezTo>
                  <a:pt x="1591056" y="73152"/>
                  <a:pt x="1572768" y="73152"/>
                  <a:pt x="1563624" y="91440"/>
                </a:cubicBezTo>
                <a:cubicBezTo>
                  <a:pt x="1554480" y="91440"/>
                  <a:pt x="1554480" y="100584"/>
                  <a:pt x="1563624" y="100584"/>
                </a:cubicBezTo>
                <a:cubicBezTo>
                  <a:pt x="1572768" y="109728"/>
                  <a:pt x="1572768" y="109728"/>
                  <a:pt x="1581912" y="109728"/>
                </a:cubicBezTo>
                <a:moveTo>
                  <a:pt x="694944" y="54864"/>
                </a:moveTo>
                <a:cubicBezTo>
                  <a:pt x="722376" y="45720"/>
                  <a:pt x="749808" y="45720"/>
                  <a:pt x="777240" y="54864"/>
                </a:cubicBezTo>
                <a:cubicBezTo>
                  <a:pt x="795528" y="64008"/>
                  <a:pt x="795528" y="82296"/>
                  <a:pt x="777240" y="91440"/>
                </a:cubicBezTo>
                <a:cubicBezTo>
                  <a:pt x="758952" y="100584"/>
                  <a:pt x="722376" y="100584"/>
                  <a:pt x="694944" y="100584"/>
                </a:cubicBezTo>
                <a:cubicBezTo>
                  <a:pt x="676656" y="109728"/>
                  <a:pt x="649224" y="109728"/>
                  <a:pt x="621792" y="118872"/>
                </a:cubicBezTo>
                <a:cubicBezTo>
                  <a:pt x="576072" y="128016"/>
                  <a:pt x="566928" y="36576"/>
                  <a:pt x="621792" y="45720"/>
                </a:cubicBezTo>
                <a:cubicBezTo>
                  <a:pt x="649224" y="54864"/>
                  <a:pt x="667512" y="54864"/>
                  <a:pt x="694944" y="54864"/>
                </a:cubicBezTo>
                <a:moveTo>
                  <a:pt x="2688336" y="173736"/>
                </a:moveTo>
                <a:cubicBezTo>
                  <a:pt x="2706624" y="173736"/>
                  <a:pt x="2724912" y="173736"/>
                  <a:pt x="2734056" y="182880"/>
                </a:cubicBezTo>
                <a:cubicBezTo>
                  <a:pt x="2752344" y="192024"/>
                  <a:pt x="2743200" y="210312"/>
                  <a:pt x="2724912" y="210312"/>
                </a:cubicBezTo>
                <a:cubicBezTo>
                  <a:pt x="2715768" y="210312"/>
                  <a:pt x="2697480" y="210312"/>
                  <a:pt x="2688336" y="219456"/>
                </a:cubicBezTo>
                <a:cubicBezTo>
                  <a:pt x="2679192" y="219456"/>
                  <a:pt x="2660904" y="219456"/>
                  <a:pt x="2651760" y="219456"/>
                </a:cubicBezTo>
                <a:cubicBezTo>
                  <a:pt x="2642616" y="228600"/>
                  <a:pt x="2633472" y="228600"/>
                  <a:pt x="2633472" y="228600"/>
                </a:cubicBezTo>
                <a:cubicBezTo>
                  <a:pt x="2624328" y="228600"/>
                  <a:pt x="2615184" y="228600"/>
                  <a:pt x="2606040" y="228600"/>
                </a:cubicBezTo>
                <a:cubicBezTo>
                  <a:pt x="2606040" y="228600"/>
                  <a:pt x="2606040" y="228600"/>
                  <a:pt x="2606040" y="228600"/>
                </a:cubicBezTo>
                <a:cubicBezTo>
                  <a:pt x="2596896" y="237744"/>
                  <a:pt x="2587752" y="237744"/>
                  <a:pt x="2569464" y="228600"/>
                </a:cubicBezTo>
                <a:cubicBezTo>
                  <a:pt x="2542032" y="219456"/>
                  <a:pt x="2560320" y="173736"/>
                  <a:pt x="2587752" y="173736"/>
                </a:cubicBezTo>
                <a:cubicBezTo>
                  <a:pt x="2587752" y="173736"/>
                  <a:pt x="2596896" y="173736"/>
                  <a:pt x="2596896" y="173736"/>
                </a:cubicBezTo>
                <a:cubicBezTo>
                  <a:pt x="2606040" y="173736"/>
                  <a:pt x="2615184" y="173736"/>
                  <a:pt x="2615184" y="173736"/>
                </a:cubicBezTo>
                <a:lnTo>
                  <a:pt x="2670048" y="173736"/>
                </a:lnTo>
                <a:cubicBezTo>
                  <a:pt x="2670048" y="173736"/>
                  <a:pt x="2679192" y="173736"/>
                  <a:pt x="2688336" y="173736"/>
                </a:cubicBezTo>
                <a:moveTo>
                  <a:pt x="1435608" y="713232"/>
                </a:moveTo>
                <a:cubicBezTo>
                  <a:pt x="1417320" y="713232"/>
                  <a:pt x="1399032" y="713232"/>
                  <a:pt x="1389888" y="713232"/>
                </a:cubicBezTo>
                <a:cubicBezTo>
                  <a:pt x="1380744" y="704088"/>
                  <a:pt x="1371600" y="704088"/>
                  <a:pt x="1362456" y="704088"/>
                </a:cubicBezTo>
                <a:cubicBezTo>
                  <a:pt x="1353312" y="704088"/>
                  <a:pt x="1344168" y="704088"/>
                  <a:pt x="1335024" y="704088"/>
                </a:cubicBezTo>
                <a:cubicBezTo>
                  <a:pt x="1335024" y="704088"/>
                  <a:pt x="1325880" y="704088"/>
                  <a:pt x="1316736" y="704088"/>
                </a:cubicBezTo>
                <a:lnTo>
                  <a:pt x="1298448" y="704088"/>
                </a:lnTo>
                <a:cubicBezTo>
                  <a:pt x="1298448" y="704088"/>
                  <a:pt x="1280160" y="704088"/>
                  <a:pt x="1280160" y="704088"/>
                </a:cubicBezTo>
                <a:cubicBezTo>
                  <a:pt x="1243584" y="694944"/>
                  <a:pt x="1216152" y="749808"/>
                  <a:pt x="1261872" y="768096"/>
                </a:cubicBezTo>
                <a:cubicBezTo>
                  <a:pt x="1271016" y="768096"/>
                  <a:pt x="1280160" y="768096"/>
                  <a:pt x="1280160" y="768096"/>
                </a:cubicBezTo>
                <a:cubicBezTo>
                  <a:pt x="1289304" y="768096"/>
                  <a:pt x="1289304" y="768096"/>
                  <a:pt x="1298448" y="768096"/>
                </a:cubicBezTo>
                <a:cubicBezTo>
                  <a:pt x="1307592" y="758952"/>
                  <a:pt x="1325880" y="758952"/>
                  <a:pt x="1344168" y="758952"/>
                </a:cubicBezTo>
                <a:cubicBezTo>
                  <a:pt x="1353312" y="758952"/>
                  <a:pt x="1353312" y="768096"/>
                  <a:pt x="1362456" y="768096"/>
                </a:cubicBezTo>
                <a:cubicBezTo>
                  <a:pt x="1371600" y="768096"/>
                  <a:pt x="1380744" y="768096"/>
                  <a:pt x="1389888" y="758952"/>
                </a:cubicBezTo>
                <a:cubicBezTo>
                  <a:pt x="1399032" y="758952"/>
                  <a:pt x="1399032" y="758952"/>
                  <a:pt x="1408176" y="758952"/>
                </a:cubicBezTo>
                <a:cubicBezTo>
                  <a:pt x="1408176" y="758952"/>
                  <a:pt x="1417320" y="758952"/>
                  <a:pt x="1426464" y="758952"/>
                </a:cubicBezTo>
                <a:cubicBezTo>
                  <a:pt x="1444752" y="758952"/>
                  <a:pt x="1453896" y="722376"/>
                  <a:pt x="1435608" y="713232"/>
                </a:cubicBezTo>
                <a:moveTo>
                  <a:pt x="1655064" y="1005840"/>
                </a:moveTo>
                <a:lnTo>
                  <a:pt x="1609344" y="1005840"/>
                </a:lnTo>
                <a:cubicBezTo>
                  <a:pt x="1600200" y="1005840"/>
                  <a:pt x="1600200" y="1005840"/>
                  <a:pt x="1591056" y="1005840"/>
                </a:cubicBezTo>
                <a:lnTo>
                  <a:pt x="1591056" y="1005840"/>
                </a:lnTo>
                <a:lnTo>
                  <a:pt x="1591056" y="1005840"/>
                </a:lnTo>
                <a:lnTo>
                  <a:pt x="1591056" y="1005840"/>
                </a:lnTo>
                <a:lnTo>
                  <a:pt x="1591056" y="1005840"/>
                </a:lnTo>
                <a:cubicBezTo>
                  <a:pt x="1581912" y="1005840"/>
                  <a:pt x="1581912" y="1005840"/>
                  <a:pt x="1572768" y="1005840"/>
                </a:cubicBezTo>
                <a:cubicBezTo>
                  <a:pt x="1545336" y="1005840"/>
                  <a:pt x="1536192" y="1051560"/>
                  <a:pt x="1563624" y="1060704"/>
                </a:cubicBezTo>
                <a:cubicBezTo>
                  <a:pt x="1581912" y="1069848"/>
                  <a:pt x="1581912" y="1060704"/>
                  <a:pt x="1591056" y="1060704"/>
                </a:cubicBezTo>
                <a:cubicBezTo>
                  <a:pt x="1600200" y="1060704"/>
                  <a:pt x="1600200" y="1060704"/>
                  <a:pt x="1600200" y="1060704"/>
                </a:cubicBezTo>
                <a:cubicBezTo>
                  <a:pt x="1600200" y="1060704"/>
                  <a:pt x="1600200" y="1060704"/>
                  <a:pt x="1600200" y="1060704"/>
                </a:cubicBezTo>
                <a:cubicBezTo>
                  <a:pt x="1609344" y="1060704"/>
                  <a:pt x="1609344" y="1060704"/>
                  <a:pt x="1618488" y="1060704"/>
                </a:cubicBezTo>
                <a:cubicBezTo>
                  <a:pt x="1627632" y="1060704"/>
                  <a:pt x="1636776" y="1060704"/>
                  <a:pt x="1636776" y="1051560"/>
                </a:cubicBezTo>
                <a:cubicBezTo>
                  <a:pt x="1655064" y="1051560"/>
                  <a:pt x="1664208" y="1051560"/>
                  <a:pt x="1682496" y="1051560"/>
                </a:cubicBezTo>
                <a:lnTo>
                  <a:pt x="1682496" y="1051560"/>
                </a:lnTo>
                <a:lnTo>
                  <a:pt x="1682496" y="1051560"/>
                </a:lnTo>
                <a:cubicBezTo>
                  <a:pt x="1691640" y="1042416"/>
                  <a:pt x="1709928" y="1042416"/>
                  <a:pt x="1719072" y="1042416"/>
                </a:cubicBezTo>
                <a:cubicBezTo>
                  <a:pt x="1728216" y="1042416"/>
                  <a:pt x="1737360" y="1024128"/>
                  <a:pt x="1728216" y="1014984"/>
                </a:cubicBezTo>
                <a:cubicBezTo>
                  <a:pt x="1709928" y="1005840"/>
                  <a:pt x="1691640" y="1005840"/>
                  <a:pt x="1673352" y="1005840"/>
                </a:cubicBezTo>
                <a:cubicBezTo>
                  <a:pt x="1664208" y="1005840"/>
                  <a:pt x="1664208" y="1005840"/>
                  <a:pt x="1655064" y="1005840"/>
                </a:cubicBezTo>
                <a:moveTo>
                  <a:pt x="1380744" y="914400"/>
                </a:moveTo>
                <a:cubicBezTo>
                  <a:pt x="1362456" y="914400"/>
                  <a:pt x="1344168" y="914400"/>
                  <a:pt x="1325880" y="914400"/>
                </a:cubicBezTo>
                <a:cubicBezTo>
                  <a:pt x="1307592" y="914400"/>
                  <a:pt x="1289304" y="914400"/>
                  <a:pt x="1271016" y="905256"/>
                </a:cubicBezTo>
                <a:cubicBezTo>
                  <a:pt x="1225296" y="905256"/>
                  <a:pt x="1216152" y="960120"/>
                  <a:pt x="1252728" y="969264"/>
                </a:cubicBezTo>
                <a:cubicBezTo>
                  <a:pt x="1271016" y="969264"/>
                  <a:pt x="1289304" y="969264"/>
                  <a:pt x="1307592" y="969264"/>
                </a:cubicBezTo>
                <a:cubicBezTo>
                  <a:pt x="1316736" y="969264"/>
                  <a:pt x="1325880" y="969264"/>
                  <a:pt x="1335024" y="969264"/>
                </a:cubicBezTo>
                <a:cubicBezTo>
                  <a:pt x="1353312" y="969264"/>
                  <a:pt x="1389888" y="969264"/>
                  <a:pt x="1399032" y="941832"/>
                </a:cubicBezTo>
                <a:lnTo>
                  <a:pt x="1399032" y="941832"/>
                </a:lnTo>
                <a:cubicBezTo>
                  <a:pt x="1399032" y="932688"/>
                  <a:pt x="1389888" y="914400"/>
                  <a:pt x="1380744" y="914400"/>
                </a:cubicBezTo>
                <a:moveTo>
                  <a:pt x="996696" y="594360"/>
                </a:moveTo>
                <a:lnTo>
                  <a:pt x="996696" y="594360"/>
                </a:lnTo>
                <a:cubicBezTo>
                  <a:pt x="1005840" y="594360"/>
                  <a:pt x="1014984" y="594360"/>
                  <a:pt x="1014984" y="594360"/>
                </a:cubicBezTo>
                <a:cubicBezTo>
                  <a:pt x="1024128" y="594360"/>
                  <a:pt x="1024128" y="594360"/>
                  <a:pt x="1033272" y="603504"/>
                </a:cubicBezTo>
                <a:cubicBezTo>
                  <a:pt x="1051560" y="603504"/>
                  <a:pt x="1078992" y="603504"/>
                  <a:pt x="1097280" y="621792"/>
                </a:cubicBezTo>
                <a:cubicBezTo>
                  <a:pt x="1106424" y="630936"/>
                  <a:pt x="1097280" y="649224"/>
                  <a:pt x="1078992" y="649224"/>
                </a:cubicBezTo>
                <a:lnTo>
                  <a:pt x="1014984" y="649224"/>
                </a:lnTo>
                <a:cubicBezTo>
                  <a:pt x="1005840" y="649224"/>
                  <a:pt x="1005840" y="649224"/>
                  <a:pt x="996696" y="649224"/>
                </a:cubicBezTo>
                <a:cubicBezTo>
                  <a:pt x="987552" y="640080"/>
                  <a:pt x="969264" y="640080"/>
                  <a:pt x="960120" y="649224"/>
                </a:cubicBezTo>
                <a:cubicBezTo>
                  <a:pt x="923544" y="658368"/>
                  <a:pt x="914400" y="603504"/>
                  <a:pt x="941832" y="594360"/>
                </a:cubicBezTo>
                <a:cubicBezTo>
                  <a:pt x="960120" y="585216"/>
                  <a:pt x="978408" y="594360"/>
                  <a:pt x="996696" y="594360"/>
                </a:cubicBezTo>
                <a:moveTo>
                  <a:pt x="1097280" y="374904"/>
                </a:moveTo>
                <a:cubicBezTo>
                  <a:pt x="1069848" y="374904"/>
                  <a:pt x="1051560" y="384048"/>
                  <a:pt x="1033272" y="384048"/>
                </a:cubicBezTo>
                <a:cubicBezTo>
                  <a:pt x="1014984" y="384048"/>
                  <a:pt x="996696" y="393192"/>
                  <a:pt x="978408" y="393192"/>
                </a:cubicBezTo>
                <a:cubicBezTo>
                  <a:pt x="960120" y="393192"/>
                  <a:pt x="950976" y="402336"/>
                  <a:pt x="950976" y="420624"/>
                </a:cubicBezTo>
                <a:cubicBezTo>
                  <a:pt x="960120" y="438912"/>
                  <a:pt x="969264" y="438912"/>
                  <a:pt x="987552" y="438912"/>
                </a:cubicBezTo>
                <a:cubicBezTo>
                  <a:pt x="996696" y="438912"/>
                  <a:pt x="1014984" y="438912"/>
                  <a:pt x="1024128" y="438912"/>
                </a:cubicBez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lnTo>
                  <a:pt x="1024128" y="438912"/>
                </a:lnTo>
                <a:cubicBezTo>
                  <a:pt x="1033272" y="429768"/>
                  <a:pt x="1033272" y="429768"/>
                  <a:pt x="1042416" y="429768"/>
                </a:cubicBezTo>
                <a:cubicBezTo>
                  <a:pt x="1042416" y="429768"/>
                  <a:pt x="1051560" y="429768"/>
                  <a:pt x="1060704" y="429768"/>
                </a:cubicBezTo>
                <a:cubicBezTo>
                  <a:pt x="1078992" y="429768"/>
                  <a:pt x="1088136" y="429768"/>
                  <a:pt x="1097280" y="420624"/>
                </a:cubicBezTo>
                <a:cubicBezTo>
                  <a:pt x="1115568" y="411480"/>
                  <a:pt x="1115568" y="384048"/>
                  <a:pt x="1097280" y="374904"/>
                </a:cubicBezTo>
                <a:moveTo>
                  <a:pt x="1298448" y="228600"/>
                </a:moveTo>
                <a:cubicBezTo>
                  <a:pt x="1289304" y="228600"/>
                  <a:pt x="1280160" y="228600"/>
                  <a:pt x="1271016" y="237744"/>
                </a:cubicBezTo>
                <a:cubicBezTo>
                  <a:pt x="1261872" y="237744"/>
                  <a:pt x="1261872" y="237744"/>
                  <a:pt x="1252728" y="237744"/>
                </a:cubicBezTo>
                <a:cubicBezTo>
                  <a:pt x="1243584" y="237744"/>
                  <a:pt x="1243584" y="237744"/>
                  <a:pt x="1234440" y="237744"/>
                </a:cubicBezTo>
                <a:cubicBezTo>
                  <a:pt x="1188720" y="246888"/>
                  <a:pt x="1179576" y="173736"/>
                  <a:pt x="1225296" y="173736"/>
                </a:cubicBezTo>
                <a:cubicBezTo>
                  <a:pt x="1252728" y="173736"/>
                  <a:pt x="1280160" y="173736"/>
                  <a:pt x="1298448" y="173736"/>
                </a:cubicBezTo>
                <a:cubicBezTo>
                  <a:pt x="1325880" y="173736"/>
                  <a:pt x="1353312" y="173736"/>
                  <a:pt x="1371600" y="173736"/>
                </a:cubicBezTo>
                <a:cubicBezTo>
                  <a:pt x="1389888" y="173736"/>
                  <a:pt x="1389888" y="192024"/>
                  <a:pt x="1389888" y="201168"/>
                </a:cubicBezTo>
                <a:cubicBezTo>
                  <a:pt x="1371600" y="219456"/>
                  <a:pt x="1353312" y="219456"/>
                  <a:pt x="1325880" y="228600"/>
                </a:cubicBezTo>
                <a:cubicBezTo>
                  <a:pt x="1325880" y="228600"/>
                  <a:pt x="1325880" y="228600"/>
                  <a:pt x="1316736" y="228600"/>
                </a:cubicBezTo>
                <a:cubicBezTo>
                  <a:pt x="1307592" y="228600"/>
                  <a:pt x="1298448" y="228600"/>
                  <a:pt x="1298448" y="228600"/>
                </a:cubicBezTo>
                <a:moveTo>
                  <a:pt x="1609344" y="338328"/>
                </a:moveTo>
                <a:cubicBezTo>
                  <a:pt x="1618488" y="329184"/>
                  <a:pt x="1636776" y="329184"/>
                  <a:pt x="1655064" y="320040"/>
                </a:cubicBezTo>
                <a:cubicBezTo>
                  <a:pt x="1673352" y="310896"/>
                  <a:pt x="1691640" y="301752"/>
                  <a:pt x="1709928" y="283464"/>
                </a:cubicBezTo>
                <a:cubicBezTo>
                  <a:pt x="1709928" y="274320"/>
                  <a:pt x="1700784" y="265176"/>
                  <a:pt x="1691640" y="256032"/>
                </a:cubicBezTo>
                <a:cubicBezTo>
                  <a:pt x="1673352" y="256032"/>
                  <a:pt x="1655064" y="265176"/>
                  <a:pt x="1636776" y="265176"/>
                </a:cubicBezTo>
                <a:cubicBezTo>
                  <a:pt x="1627632" y="265176"/>
                  <a:pt x="1627632" y="265176"/>
                  <a:pt x="1627632" y="274320"/>
                </a:cubicBezTo>
                <a:cubicBezTo>
                  <a:pt x="1618488" y="274320"/>
                  <a:pt x="1609344" y="274320"/>
                  <a:pt x="1600200" y="283464"/>
                </a:cubicBezTo>
                <a:cubicBezTo>
                  <a:pt x="1591056" y="283464"/>
                  <a:pt x="1581912" y="292608"/>
                  <a:pt x="1563624" y="292608"/>
                </a:cubicBezTo>
                <a:cubicBezTo>
                  <a:pt x="1536192" y="320040"/>
                  <a:pt x="1572768" y="365760"/>
                  <a:pt x="1609344" y="338328"/>
                </a:cubicBezTo>
                <a:moveTo>
                  <a:pt x="2039112" y="292608"/>
                </a:moveTo>
                <a:cubicBezTo>
                  <a:pt x="2011680" y="301752"/>
                  <a:pt x="1984248" y="301752"/>
                  <a:pt x="1947672" y="310896"/>
                </a:cubicBezTo>
                <a:cubicBezTo>
                  <a:pt x="1911096" y="310896"/>
                  <a:pt x="1911096" y="246888"/>
                  <a:pt x="1947672" y="246888"/>
                </a:cubicBezTo>
                <a:cubicBezTo>
                  <a:pt x="1956816" y="246888"/>
                  <a:pt x="1975104" y="246888"/>
                  <a:pt x="1984248" y="246888"/>
                </a:cubicBezTo>
                <a:cubicBezTo>
                  <a:pt x="1993392" y="246888"/>
                  <a:pt x="2011680" y="246888"/>
                  <a:pt x="2020824" y="246888"/>
                </a:cubicBezTo>
                <a:lnTo>
                  <a:pt x="2057400" y="246888"/>
                </a:lnTo>
                <a:cubicBezTo>
                  <a:pt x="2057400" y="246888"/>
                  <a:pt x="2075688" y="246888"/>
                  <a:pt x="2066544" y="256032"/>
                </a:cubicBezTo>
                <a:cubicBezTo>
                  <a:pt x="2075688" y="246888"/>
                  <a:pt x="2093976" y="256032"/>
                  <a:pt x="2093976" y="274320"/>
                </a:cubicBezTo>
                <a:cubicBezTo>
                  <a:pt x="2084832" y="292608"/>
                  <a:pt x="2066544" y="292608"/>
                  <a:pt x="2048256" y="292608"/>
                </a:cubicBezTo>
                <a:cubicBezTo>
                  <a:pt x="2048256" y="292608"/>
                  <a:pt x="2048256" y="292608"/>
                  <a:pt x="2039112" y="292608"/>
                </a:cubicBezTo>
                <a:moveTo>
                  <a:pt x="2249424" y="411480"/>
                </a:moveTo>
                <a:cubicBezTo>
                  <a:pt x="2231136" y="402336"/>
                  <a:pt x="2203704" y="402336"/>
                  <a:pt x="2185416" y="402336"/>
                </a:cubicBezTo>
                <a:lnTo>
                  <a:pt x="2148840" y="402336"/>
                </a:lnTo>
                <a:lnTo>
                  <a:pt x="2139696" y="402336"/>
                </a:lnTo>
                <a:cubicBezTo>
                  <a:pt x="2130552" y="402336"/>
                  <a:pt x="2130552" y="402336"/>
                  <a:pt x="2130552" y="393192"/>
                </a:cubicBezTo>
                <a:cubicBezTo>
                  <a:pt x="2130552" y="393192"/>
                  <a:pt x="2121408" y="393192"/>
                  <a:pt x="2121408" y="393192"/>
                </a:cubicBezTo>
                <a:cubicBezTo>
                  <a:pt x="2103120" y="393192"/>
                  <a:pt x="2075688" y="420624"/>
                  <a:pt x="2093976" y="438912"/>
                </a:cubicBezTo>
                <a:cubicBezTo>
                  <a:pt x="2112264" y="466344"/>
                  <a:pt x="2148840" y="457200"/>
                  <a:pt x="2176272" y="448056"/>
                </a:cubicBezTo>
                <a:cubicBezTo>
                  <a:pt x="2185416" y="448056"/>
                  <a:pt x="2185416" y="448056"/>
                  <a:pt x="2194560" y="448056"/>
                </a:cubicBezTo>
                <a:cubicBezTo>
                  <a:pt x="2203704" y="448056"/>
                  <a:pt x="2267712" y="429768"/>
                  <a:pt x="2249424" y="411480"/>
                </a:cubicBezTo>
                <a:moveTo>
                  <a:pt x="1892808" y="448056"/>
                </a:moveTo>
                <a:cubicBezTo>
                  <a:pt x="1901952" y="448056"/>
                  <a:pt x="1911096" y="448056"/>
                  <a:pt x="1911096" y="457200"/>
                </a:cubicBezTo>
                <a:cubicBezTo>
                  <a:pt x="1911096" y="475488"/>
                  <a:pt x="1892808" y="475488"/>
                  <a:pt x="1874520" y="484632"/>
                </a:cubicBezTo>
                <a:lnTo>
                  <a:pt x="1874520" y="484632"/>
                </a:lnTo>
                <a:lnTo>
                  <a:pt x="1874520" y="484632"/>
                </a:lnTo>
                <a:lnTo>
                  <a:pt x="1874520" y="484632"/>
                </a:lnTo>
                <a:cubicBezTo>
                  <a:pt x="1874520" y="484632"/>
                  <a:pt x="1865376" y="484632"/>
                  <a:pt x="1865376" y="484632"/>
                </a:cubicBezTo>
                <a:cubicBezTo>
                  <a:pt x="1847088" y="493776"/>
                  <a:pt x="1828800" y="493776"/>
                  <a:pt x="1810512" y="502920"/>
                </a:cubicBezTo>
                <a:cubicBezTo>
                  <a:pt x="1810512" y="502920"/>
                  <a:pt x="1801368" y="502920"/>
                  <a:pt x="1792224" y="512064"/>
                </a:cubicBezTo>
                <a:cubicBezTo>
                  <a:pt x="1783080" y="512064"/>
                  <a:pt x="1773936" y="512064"/>
                  <a:pt x="1773936" y="512064"/>
                </a:cubicBezTo>
                <a:cubicBezTo>
                  <a:pt x="1737360" y="521208"/>
                  <a:pt x="1728216" y="475488"/>
                  <a:pt x="1755648" y="466344"/>
                </a:cubicBezTo>
                <a:cubicBezTo>
                  <a:pt x="1783080" y="457200"/>
                  <a:pt x="1810512" y="448056"/>
                  <a:pt x="1837944" y="448056"/>
                </a:cubicBezTo>
                <a:cubicBezTo>
                  <a:pt x="1847088" y="448056"/>
                  <a:pt x="1865376" y="448056"/>
                  <a:pt x="1874520" y="448056"/>
                </a:cubicBezTo>
                <a:lnTo>
                  <a:pt x="1892808" y="448056"/>
                </a:lnTo>
                <a:moveTo>
                  <a:pt x="2084832" y="621792"/>
                </a:moveTo>
                <a:cubicBezTo>
                  <a:pt x="2066544" y="621792"/>
                  <a:pt x="2048256" y="621792"/>
                  <a:pt x="2029968" y="621792"/>
                </a:cubicBezTo>
                <a:cubicBezTo>
                  <a:pt x="2020824" y="621792"/>
                  <a:pt x="2011680" y="621792"/>
                  <a:pt x="2002536" y="621792"/>
                </a:cubicBezTo>
                <a:cubicBezTo>
                  <a:pt x="1993392" y="621792"/>
                  <a:pt x="1993392" y="621792"/>
                  <a:pt x="1984248" y="621792"/>
                </a:cubicBezTo>
                <a:cubicBezTo>
                  <a:pt x="1956816" y="621792"/>
                  <a:pt x="1956816" y="658368"/>
                  <a:pt x="1975104" y="667512"/>
                </a:cubicBezTo>
                <a:cubicBezTo>
                  <a:pt x="1993392" y="676656"/>
                  <a:pt x="2011680" y="676656"/>
                  <a:pt x="2029968" y="667512"/>
                </a:cubicBezTo>
                <a:cubicBezTo>
                  <a:pt x="2029968" y="667512"/>
                  <a:pt x="2039112" y="667512"/>
                  <a:pt x="2039112" y="667512"/>
                </a:cubicBezTo>
                <a:cubicBezTo>
                  <a:pt x="2039112" y="658368"/>
                  <a:pt x="2048256" y="658368"/>
                  <a:pt x="2057400" y="658368"/>
                </a:cubicBezTo>
                <a:cubicBezTo>
                  <a:pt x="2066544" y="649224"/>
                  <a:pt x="2084832" y="649224"/>
                  <a:pt x="2093976" y="630936"/>
                </a:cubicBezTo>
                <a:cubicBezTo>
                  <a:pt x="2103120" y="630936"/>
                  <a:pt x="2093976" y="621792"/>
                  <a:pt x="2084832" y="621792"/>
                </a:cubicBezTo>
                <a:moveTo>
                  <a:pt x="2496312" y="521208"/>
                </a:moveTo>
                <a:cubicBezTo>
                  <a:pt x="2523744" y="512064"/>
                  <a:pt x="2532888" y="512064"/>
                  <a:pt x="2560320" y="512064"/>
                </a:cubicBezTo>
                <a:cubicBezTo>
                  <a:pt x="2560320" y="512064"/>
                  <a:pt x="2569464" y="521208"/>
                  <a:pt x="2560320" y="530352"/>
                </a:cubicBezTo>
                <a:cubicBezTo>
                  <a:pt x="2551176" y="539496"/>
                  <a:pt x="2542032" y="548640"/>
                  <a:pt x="2523744" y="548640"/>
                </a:cubicBezTo>
                <a:cubicBezTo>
                  <a:pt x="2523744" y="557784"/>
                  <a:pt x="2514600" y="557784"/>
                  <a:pt x="2505456" y="557784"/>
                </a:cubicBezTo>
                <a:cubicBezTo>
                  <a:pt x="2505456" y="557784"/>
                  <a:pt x="2505456" y="566928"/>
                  <a:pt x="2505456" y="566928"/>
                </a:cubicBezTo>
                <a:lnTo>
                  <a:pt x="2505456" y="566928"/>
                </a:lnTo>
                <a:cubicBezTo>
                  <a:pt x="2487168" y="566928"/>
                  <a:pt x="2459736" y="576072"/>
                  <a:pt x="2441448" y="566928"/>
                </a:cubicBezTo>
                <a:cubicBezTo>
                  <a:pt x="2423160" y="548640"/>
                  <a:pt x="2432304" y="521208"/>
                  <a:pt x="2450592" y="521208"/>
                </a:cubicBezTo>
                <a:cubicBezTo>
                  <a:pt x="2459736" y="521208"/>
                  <a:pt x="2468880" y="521208"/>
                  <a:pt x="2468880" y="521208"/>
                </a:cubicBezTo>
                <a:cubicBezTo>
                  <a:pt x="2478024" y="521208"/>
                  <a:pt x="2487168" y="521208"/>
                  <a:pt x="2496312" y="521208"/>
                </a:cubicBezTo>
                <a:moveTo>
                  <a:pt x="978408" y="804672"/>
                </a:moveTo>
                <a:lnTo>
                  <a:pt x="978408" y="804672"/>
                </a:lnTo>
                <a:cubicBezTo>
                  <a:pt x="950976" y="795528"/>
                  <a:pt x="932688" y="795528"/>
                  <a:pt x="905256" y="795528"/>
                </a:cubicBezTo>
                <a:cubicBezTo>
                  <a:pt x="896112" y="795528"/>
                  <a:pt x="886968" y="795528"/>
                  <a:pt x="877824" y="795528"/>
                </a:cubicBezTo>
                <a:lnTo>
                  <a:pt x="877824" y="795528"/>
                </a:lnTo>
                <a:cubicBezTo>
                  <a:pt x="859536" y="795528"/>
                  <a:pt x="841248" y="786384"/>
                  <a:pt x="822960" y="804672"/>
                </a:cubicBezTo>
                <a:cubicBezTo>
                  <a:pt x="813816" y="813816"/>
                  <a:pt x="813816" y="822960"/>
                  <a:pt x="822960" y="832104"/>
                </a:cubicBezTo>
                <a:cubicBezTo>
                  <a:pt x="841248" y="850392"/>
                  <a:pt x="877824" y="850392"/>
                  <a:pt x="905256" y="841248"/>
                </a:cubicBezTo>
                <a:lnTo>
                  <a:pt x="905256" y="841248"/>
                </a:lnTo>
                <a:lnTo>
                  <a:pt x="905256" y="841248"/>
                </a:lnTo>
                <a:cubicBezTo>
                  <a:pt x="905256" y="841248"/>
                  <a:pt x="914400" y="841248"/>
                  <a:pt x="914400" y="841248"/>
                </a:cubicBezTo>
                <a:cubicBezTo>
                  <a:pt x="923544" y="841248"/>
                  <a:pt x="932688" y="841248"/>
                  <a:pt x="941832" y="841248"/>
                </a:cubicBezTo>
                <a:cubicBezTo>
                  <a:pt x="960120" y="841248"/>
                  <a:pt x="978408" y="841248"/>
                  <a:pt x="987552" y="832104"/>
                </a:cubicBezTo>
                <a:cubicBezTo>
                  <a:pt x="1005840" y="822960"/>
                  <a:pt x="996696" y="804672"/>
                  <a:pt x="987552" y="804672"/>
                </a:cubicBezTo>
                <a:lnTo>
                  <a:pt x="978408" y="804672"/>
                </a:lnTo>
                <a:moveTo>
                  <a:pt x="667512" y="630936"/>
                </a:moveTo>
                <a:cubicBezTo>
                  <a:pt x="676656" y="640080"/>
                  <a:pt x="694944" y="640080"/>
                  <a:pt x="704088" y="640080"/>
                </a:cubicBezTo>
                <a:cubicBezTo>
                  <a:pt x="713232" y="640080"/>
                  <a:pt x="740664" y="649224"/>
                  <a:pt x="740664" y="667512"/>
                </a:cubicBezTo>
                <a:cubicBezTo>
                  <a:pt x="740664" y="676656"/>
                  <a:pt x="731520" y="676656"/>
                  <a:pt x="731520" y="676656"/>
                </a:cubicBezTo>
                <a:cubicBezTo>
                  <a:pt x="722376" y="667512"/>
                  <a:pt x="713232" y="676656"/>
                  <a:pt x="704088" y="676656"/>
                </a:cubicBezTo>
                <a:cubicBezTo>
                  <a:pt x="694944" y="676656"/>
                  <a:pt x="685800" y="676656"/>
                  <a:pt x="685800" y="676656"/>
                </a:cubicBezTo>
                <a:cubicBezTo>
                  <a:pt x="649224" y="676656"/>
                  <a:pt x="621792" y="676656"/>
                  <a:pt x="585216" y="676656"/>
                </a:cubicBezTo>
                <a:cubicBezTo>
                  <a:pt x="557784" y="667512"/>
                  <a:pt x="566928" y="612648"/>
                  <a:pt x="603504" y="621792"/>
                </a:cubicBezTo>
                <a:cubicBezTo>
                  <a:pt x="621792" y="630936"/>
                  <a:pt x="649224" y="630936"/>
                  <a:pt x="667512" y="630936"/>
                </a:cubicBezTo>
                <a:moveTo>
                  <a:pt x="740664" y="365760"/>
                </a:moveTo>
                <a:cubicBezTo>
                  <a:pt x="713232" y="347472"/>
                  <a:pt x="694944" y="338328"/>
                  <a:pt x="667512" y="329184"/>
                </a:cubicBezTo>
                <a:cubicBezTo>
                  <a:pt x="658368" y="329184"/>
                  <a:pt x="658368" y="329184"/>
                  <a:pt x="658368" y="329184"/>
                </a:cubicBezTo>
                <a:lnTo>
                  <a:pt x="658368" y="329184"/>
                </a:lnTo>
                <a:lnTo>
                  <a:pt x="658368" y="329184"/>
                </a:lnTo>
                <a:lnTo>
                  <a:pt x="658368" y="329184"/>
                </a:lnTo>
                <a:lnTo>
                  <a:pt x="658368" y="329184"/>
                </a:lnTo>
                <a:lnTo>
                  <a:pt x="658368" y="329184"/>
                </a:lnTo>
                <a:cubicBezTo>
                  <a:pt x="640080" y="320040"/>
                  <a:pt x="621792" y="320040"/>
                  <a:pt x="603504" y="320040"/>
                </a:cubicBezTo>
                <a:cubicBezTo>
                  <a:pt x="576072" y="320040"/>
                  <a:pt x="557784" y="338328"/>
                  <a:pt x="576072" y="365760"/>
                </a:cubicBezTo>
                <a:cubicBezTo>
                  <a:pt x="585216" y="374904"/>
                  <a:pt x="612648" y="384048"/>
                  <a:pt x="630936" y="384048"/>
                </a:cubicBezTo>
                <a:cubicBezTo>
                  <a:pt x="640080" y="384048"/>
                  <a:pt x="640080" y="384048"/>
                  <a:pt x="649224" y="384048"/>
                </a:cubicBezTo>
                <a:cubicBezTo>
                  <a:pt x="658368" y="384048"/>
                  <a:pt x="667512" y="384048"/>
                  <a:pt x="667512" y="384048"/>
                </a:cubicBezTo>
                <a:lnTo>
                  <a:pt x="667512" y="384048"/>
                </a:lnTo>
                <a:cubicBezTo>
                  <a:pt x="694944" y="393192"/>
                  <a:pt x="722376" y="393192"/>
                  <a:pt x="731520" y="393192"/>
                </a:cubicBezTo>
                <a:cubicBezTo>
                  <a:pt x="749808" y="384048"/>
                  <a:pt x="749808" y="365760"/>
                  <a:pt x="740664" y="365760"/>
                </a:cubicBezTo>
                <a:moveTo>
                  <a:pt x="2203704" y="91440"/>
                </a:moveTo>
                <a:cubicBezTo>
                  <a:pt x="2221992" y="91440"/>
                  <a:pt x="2240280" y="91440"/>
                  <a:pt x="2258568" y="82296"/>
                </a:cubicBezTo>
                <a:cubicBezTo>
                  <a:pt x="2313432" y="64008"/>
                  <a:pt x="2267712" y="-9144"/>
                  <a:pt x="2231136" y="27432"/>
                </a:cubicBezTo>
                <a:cubicBezTo>
                  <a:pt x="2221992" y="36576"/>
                  <a:pt x="2203704" y="36576"/>
                  <a:pt x="2194560" y="45720"/>
                </a:cubicBezTo>
                <a:cubicBezTo>
                  <a:pt x="2185416" y="45720"/>
                  <a:pt x="2185416" y="45720"/>
                  <a:pt x="2176272" y="45720"/>
                </a:cubicBezTo>
                <a:cubicBezTo>
                  <a:pt x="2176272" y="45720"/>
                  <a:pt x="2167128" y="45720"/>
                  <a:pt x="2167128" y="45720"/>
                </a:cubicBezTo>
                <a:cubicBezTo>
                  <a:pt x="2157984" y="45720"/>
                  <a:pt x="2157984" y="54864"/>
                  <a:pt x="2157984" y="54864"/>
                </a:cubicBezTo>
                <a:lnTo>
                  <a:pt x="2157984" y="54864"/>
                </a:lnTo>
                <a:cubicBezTo>
                  <a:pt x="2148840" y="54864"/>
                  <a:pt x="2148840" y="54864"/>
                  <a:pt x="2139696" y="54864"/>
                </a:cubicBezTo>
                <a:cubicBezTo>
                  <a:pt x="2121408" y="64008"/>
                  <a:pt x="2121408" y="82296"/>
                  <a:pt x="2139696" y="91440"/>
                </a:cubicBezTo>
                <a:cubicBezTo>
                  <a:pt x="2148840" y="100584"/>
                  <a:pt x="2167128" y="100584"/>
                  <a:pt x="2185416" y="91440"/>
                </a:cubicBezTo>
                <a:cubicBezTo>
                  <a:pt x="2194560" y="91440"/>
                  <a:pt x="2194560" y="91440"/>
                  <a:pt x="2203704" y="91440"/>
                </a:cubicBezTo>
                <a:moveTo>
                  <a:pt x="2276856" y="685800"/>
                </a:moveTo>
                <a:lnTo>
                  <a:pt x="2276856" y="685800"/>
                </a:lnTo>
                <a:lnTo>
                  <a:pt x="2276856" y="685800"/>
                </a:lnTo>
                <a:lnTo>
                  <a:pt x="2276856" y="685800"/>
                </a:lnTo>
                <a:cubicBezTo>
                  <a:pt x="2276856" y="685800"/>
                  <a:pt x="2276856" y="685800"/>
                  <a:pt x="2286000" y="685800"/>
                </a:cubicBezTo>
                <a:cubicBezTo>
                  <a:pt x="2304288" y="694944"/>
                  <a:pt x="2304288" y="722376"/>
                  <a:pt x="2295144" y="731520"/>
                </a:cubicBezTo>
                <a:cubicBezTo>
                  <a:pt x="2286000" y="740664"/>
                  <a:pt x="2267712" y="740664"/>
                  <a:pt x="2258568" y="740664"/>
                </a:cubicBezTo>
                <a:cubicBezTo>
                  <a:pt x="2249424" y="749808"/>
                  <a:pt x="2249424" y="749808"/>
                  <a:pt x="2240280" y="749808"/>
                </a:cubicBezTo>
                <a:cubicBezTo>
                  <a:pt x="2231136" y="749808"/>
                  <a:pt x="2212848" y="749808"/>
                  <a:pt x="2203704" y="749808"/>
                </a:cubicBezTo>
                <a:cubicBezTo>
                  <a:pt x="2194560" y="758952"/>
                  <a:pt x="2185416" y="758952"/>
                  <a:pt x="2176272" y="758952"/>
                </a:cubicBezTo>
                <a:cubicBezTo>
                  <a:pt x="2130552" y="768096"/>
                  <a:pt x="2121408" y="694944"/>
                  <a:pt x="2157984" y="685800"/>
                </a:cubicBezTo>
                <a:cubicBezTo>
                  <a:pt x="2167128" y="685800"/>
                  <a:pt x="2167128" y="685800"/>
                  <a:pt x="2167128" y="685800"/>
                </a:cubicBezTo>
                <a:cubicBezTo>
                  <a:pt x="2194560" y="685800"/>
                  <a:pt x="2203704" y="676656"/>
                  <a:pt x="2231136" y="676656"/>
                </a:cubicBezTo>
                <a:cubicBezTo>
                  <a:pt x="2240280" y="676656"/>
                  <a:pt x="2258568" y="685800"/>
                  <a:pt x="2276856" y="685800"/>
                </a:cubicBezTo>
                <a:lnTo>
                  <a:pt x="2276856" y="685800"/>
                </a:lnTo>
                <a:moveTo>
                  <a:pt x="2011680" y="905256"/>
                </a:moveTo>
                <a:lnTo>
                  <a:pt x="1956816" y="896112"/>
                </a:lnTo>
                <a:cubicBezTo>
                  <a:pt x="1947672" y="896112"/>
                  <a:pt x="1920240" y="896112"/>
                  <a:pt x="1911096" y="886968"/>
                </a:cubicBezTo>
                <a:cubicBezTo>
                  <a:pt x="1865376" y="877824"/>
                  <a:pt x="1847088" y="950976"/>
                  <a:pt x="1892808" y="950976"/>
                </a:cubicBezTo>
                <a:cubicBezTo>
                  <a:pt x="1901952" y="960120"/>
                  <a:pt x="1911096" y="960120"/>
                  <a:pt x="1911096" y="960120"/>
                </a:cubicBezTo>
                <a:cubicBezTo>
                  <a:pt x="1920240" y="960120"/>
                  <a:pt x="1920240" y="950976"/>
                  <a:pt x="1920240" y="950976"/>
                </a:cubicBezTo>
                <a:lnTo>
                  <a:pt x="1956816" y="950976"/>
                </a:lnTo>
                <a:cubicBezTo>
                  <a:pt x="1965960" y="950976"/>
                  <a:pt x="1965960" y="950976"/>
                  <a:pt x="1965960" y="950976"/>
                </a:cubicBezTo>
                <a:cubicBezTo>
                  <a:pt x="1993392" y="950976"/>
                  <a:pt x="2002536" y="950976"/>
                  <a:pt x="2020824" y="932688"/>
                </a:cubicBezTo>
                <a:cubicBezTo>
                  <a:pt x="2029968" y="923544"/>
                  <a:pt x="2029968" y="905256"/>
                  <a:pt x="2011680" y="905256"/>
                </a:cubicBezTo>
                <a:moveTo>
                  <a:pt x="1426464" y="475488"/>
                </a:moveTo>
                <a:cubicBezTo>
                  <a:pt x="1453896" y="475488"/>
                  <a:pt x="1481328" y="475488"/>
                  <a:pt x="1508760" y="475488"/>
                </a:cubicBezTo>
                <a:cubicBezTo>
                  <a:pt x="1527048" y="484632"/>
                  <a:pt x="1527048" y="502920"/>
                  <a:pt x="1517904" y="512064"/>
                </a:cubicBezTo>
                <a:cubicBezTo>
                  <a:pt x="1499616" y="521208"/>
                  <a:pt x="1481328" y="521208"/>
                  <a:pt x="1472184" y="521208"/>
                </a:cubicBezTo>
                <a:cubicBezTo>
                  <a:pt x="1463040" y="521208"/>
                  <a:pt x="1453896" y="521208"/>
                  <a:pt x="1444752" y="521208"/>
                </a:cubicBezTo>
                <a:cubicBezTo>
                  <a:pt x="1435608" y="521208"/>
                  <a:pt x="1435608" y="521208"/>
                  <a:pt x="1426464" y="530352"/>
                </a:cubicBezTo>
                <a:cubicBezTo>
                  <a:pt x="1417320" y="530352"/>
                  <a:pt x="1408176" y="530352"/>
                  <a:pt x="1399032" y="530352"/>
                </a:cubicBezTo>
                <a:cubicBezTo>
                  <a:pt x="1399032" y="530352"/>
                  <a:pt x="1389888" y="530352"/>
                  <a:pt x="1389888" y="530352"/>
                </a:cubicBezTo>
                <a:cubicBezTo>
                  <a:pt x="1389888" y="530352"/>
                  <a:pt x="1380744" y="530352"/>
                  <a:pt x="1380744" y="530352"/>
                </a:cubicBezTo>
                <a:cubicBezTo>
                  <a:pt x="1353312" y="548640"/>
                  <a:pt x="1325880" y="502920"/>
                  <a:pt x="1353312" y="484632"/>
                </a:cubicBezTo>
                <a:cubicBezTo>
                  <a:pt x="1371600" y="484632"/>
                  <a:pt x="1389888" y="475488"/>
                  <a:pt x="1408176" y="475488"/>
                </a:cubicBezTo>
                <a:cubicBezTo>
                  <a:pt x="1417320" y="475488"/>
                  <a:pt x="1417320" y="475488"/>
                  <a:pt x="1426464" y="475488"/>
                </a:cubicBezTo>
                <a:moveTo>
                  <a:pt x="1773936" y="685800"/>
                </a:moveTo>
                <a:cubicBezTo>
                  <a:pt x="1773936" y="685800"/>
                  <a:pt x="1764792" y="685800"/>
                  <a:pt x="1764792" y="685800"/>
                </a:cubicBezTo>
                <a:cubicBezTo>
                  <a:pt x="1755648" y="685800"/>
                  <a:pt x="1755648" y="685800"/>
                  <a:pt x="1746504" y="694944"/>
                </a:cubicBezTo>
                <a:cubicBezTo>
                  <a:pt x="1737360" y="694944"/>
                  <a:pt x="1728216" y="694944"/>
                  <a:pt x="1719072" y="704088"/>
                </a:cubicBezTo>
                <a:cubicBezTo>
                  <a:pt x="1709928" y="704088"/>
                  <a:pt x="1700784" y="704088"/>
                  <a:pt x="1691640" y="704088"/>
                </a:cubicBezTo>
                <a:cubicBezTo>
                  <a:pt x="1682496" y="713232"/>
                  <a:pt x="1673352" y="713232"/>
                  <a:pt x="1655064" y="713232"/>
                </a:cubicBezTo>
                <a:cubicBezTo>
                  <a:pt x="1627632" y="731520"/>
                  <a:pt x="1636776" y="777240"/>
                  <a:pt x="1673352" y="768096"/>
                </a:cubicBezTo>
                <a:cubicBezTo>
                  <a:pt x="1700784" y="758952"/>
                  <a:pt x="1728216" y="749808"/>
                  <a:pt x="1755648" y="740664"/>
                </a:cubicBezTo>
                <a:cubicBezTo>
                  <a:pt x="1755648" y="731520"/>
                  <a:pt x="1755648" y="731520"/>
                  <a:pt x="1764792" y="731520"/>
                </a:cubicBezTo>
                <a:cubicBezTo>
                  <a:pt x="1773936" y="722376"/>
                  <a:pt x="1792224" y="713232"/>
                  <a:pt x="1792224" y="694944"/>
                </a:cubicBezTo>
                <a:cubicBezTo>
                  <a:pt x="1792224" y="685800"/>
                  <a:pt x="1783080" y="676656"/>
                  <a:pt x="1773936" y="685800"/>
                </a:cubicBezTo>
                <a:moveTo>
                  <a:pt x="923544" y="182880"/>
                </a:moveTo>
                <a:cubicBezTo>
                  <a:pt x="914400" y="192024"/>
                  <a:pt x="914400" y="192024"/>
                  <a:pt x="905256" y="192024"/>
                </a:cubicBezTo>
                <a:cubicBezTo>
                  <a:pt x="868680" y="201168"/>
                  <a:pt x="868680" y="137160"/>
                  <a:pt x="905256" y="137160"/>
                </a:cubicBezTo>
                <a:lnTo>
                  <a:pt x="950976" y="137160"/>
                </a:lnTo>
                <a:cubicBezTo>
                  <a:pt x="969264" y="137160"/>
                  <a:pt x="987552" y="137160"/>
                  <a:pt x="996696" y="146304"/>
                </a:cubicBezTo>
                <a:cubicBezTo>
                  <a:pt x="1014984" y="146304"/>
                  <a:pt x="1005840" y="173736"/>
                  <a:pt x="987552" y="173736"/>
                </a:cubicBezTo>
                <a:cubicBezTo>
                  <a:pt x="978408" y="173736"/>
                  <a:pt x="969264" y="173736"/>
                  <a:pt x="960120" y="182880"/>
                </a:cubicBezTo>
                <a:cubicBezTo>
                  <a:pt x="950976" y="182880"/>
                  <a:pt x="950976" y="182880"/>
                  <a:pt x="950976" y="182880"/>
                </a:cubicBezTo>
                <a:cubicBezTo>
                  <a:pt x="941832" y="182880"/>
                  <a:pt x="932688" y="182880"/>
                  <a:pt x="923544" y="182880"/>
                </a:cubicBezTo>
                <a:moveTo>
                  <a:pt x="347472" y="164592"/>
                </a:moveTo>
                <a:cubicBezTo>
                  <a:pt x="374904" y="155448"/>
                  <a:pt x="402336" y="155448"/>
                  <a:pt x="420624" y="155448"/>
                </a:cubicBezTo>
                <a:cubicBezTo>
                  <a:pt x="429768" y="155448"/>
                  <a:pt x="448056" y="137160"/>
                  <a:pt x="438912" y="137160"/>
                </a:cubicBezTo>
                <a:cubicBezTo>
                  <a:pt x="429768" y="109728"/>
                  <a:pt x="402336" y="109728"/>
                  <a:pt x="384048" y="109728"/>
                </a:cubicBezTo>
                <a:cubicBezTo>
                  <a:pt x="374904" y="109728"/>
                  <a:pt x="365760" y="109728"/>
                  <a:pt x="365760" y="109728"/>
                </a:cubicBezTo>
                <a:cubicBezTo>
                  <a:pt x="356616" y="109728"/>
                  <a:pt x="347472" y="109728"/>
                  <a:pt x="338328" y="100584"/>
                </a:cubicBezTo>
                <a:lnTo>
                  <a:pt x="329184" y="100584"/>
                </a:lnTo>
                <a:cubicBezTo>
                  <a:pt x="329184" y="100584"/>
                  <a:pt x="310896" y="100584"/>
                  <a:pt x="310896" y="100584"/>
                </a:cubicBezTo>
                <a:cubicBezTo>
                  <a:pt x="292608" y="91440"/>
                  <a:pt x="274320" y="109728"/>
                  <a:pt x="274320" y="137160"/>
                </a:cubicBezTo>
                <a:lnTo>
                  <a:pt x="274320" y="137160"/>
                </a:lnTo>
                <a:cubicBezTo>
                  <a:pt x="274320" y="146304"/>
                  <a:pt x="283464" y="164592"/>
                  <a:pt x="292608" y="164592"/>
                </a:cubicBezTo>
                <a:cubicBezTo>
                  <a:pt x="310896" y="173736"/>
                  <a:pt x="329184" y="164592"/>
                  <a:pt x="347472" y="164592"/>
                </a:cubicBezTo>
                <a:lnTo>
                  <a:pt x="347472" y="164592"/>
                </a:lnTo>
                <a:cubicBezTo>
                  <a:pt x="347472" y="164592"/>
                  <a:pt x="347472" y="164592"/>
                  <a:pt x="347472" y="164592"/>
                </a:cubicBezTo>
                <a:moveTo>
                  <a:pt x="365760" y="438912"/>
                </a:moveTo>
                <a:cubicBezTo>
                  <a:pt x="374904" y="448056"/>
                  <a:pt x="384048" y="448056"/>
                  <a:pt x="393192" y="448056"/>
                </a:cubicBezTo>
                <a:cubicBezTo>
                  <a:pt x="402336" y="448056"/>
                  <a:pt x="402336" y="448056"/>
                  <a:pt x="411480" y="448056"/>
                </a:cubicBezTo>
                <a:lnTo>
                  <a:pt x="411480" y="448056"/>
                </a:lnTo>
                <a:lnTo>
                  <a:pt x="411480" y="448056"/>
                </a:lnTo>
                <a:cubicBezTo>
                  <a:pt x="429768" y="448056"/>
                  <a:pt x="457200" y="448056"/>
                  <a:pt x="466344" y="475488"/>
                </a:cubicBezTo>
                <a:cubicBezTo>
                  <a:pt x="475488" y="484632"/>
                  <a:pt x="466344" y="502920"/>
                  <a:pt x="457200" y="502920"/>
                </a:cubicBezTo>
                <a:cubicBezTo>
                  <a:pt x="429768" y="502920"/>
                  <a:pt x="402336" y="502920"/>
                  <a:pt x="384048" y="502920"/>
                </a:cubicBezTo>
                <a:lnTo>
                  <a:pt x="374904" y="502920"/>
                </a:lnTo>
                <a:cubicBezTo>
                  <a:pt x="356616" y="512064"/>
                  <a:pt x="347472" y="512064"/>
                  <a:pt x="329184" y="502920"/>
                </a:cubicBezTo>
                <a:cubicBezTo>
                  <a:pt x="310896" y="502920"/>
                  <a:pt x="301752" y="484632"/>
                  <a:pt x="301752" y="475488"/>
                </a:cubicBezTo>
                <a:lnTo>
                  <a:pt x="301752" y="475488"/>
                </a:lnTo>
                <a:cubicBezTo>
                  <a:pt x="301752" y="448056"/>
                  <a:pt x="329184" y="429768"/>
                  <a:pt x="347472" y="438912"/>
                </a:cubicBezTo>
                <a:cubicBezTo>
                  <a:pt x="347472" y="438912"/>
                  <a:pt x="356616" y="438912"/>
                  <a:pt x="365760" y="438912"/>
                </a:cubicBezTo>
                <a:lnTo>
                  <a:pt x="365760" y="438912"/>
                </a:lnTo>
                <a:moveTo>
                  <a:pt x="91440" y="283464"/>
                </a:moveTo>
                <a:cubicBezTo>
                  <a:pt x="82296" y="283464"/>
                  <a:pt x="73152" y="283464"/>
                  <a:pt x="64008" y="274320"/>
                </a:cubicBezTo>
                <a:lnTo>
                  <a:pt x="54864" y="274320"/>
                </a:lnTo>
                <a:cubicBezTo>
                  <a:pt x="54864" y="274320"/>
                  <a:pt x="36576" y="274320"/>
                  <a:pt x="36576" y="274320"/>
                </a:cubicBezTo>
                <a:cubicBezTo>
                  <a:pt x="18288" y="274320"/>
                  <a:pt x="0" y="283464"/>
                  <a:pt x="0" y="310896"/>
                </a:cubicBezTo>
                <a:lnTo>
                  <a:pt x="0" y="310896"/>
                </a:lnTo>
                <a:cubicBezTo>
                  <a:pt x="0" y="329184"/>
                  <a:pt x="9144" y="338328"/>
                  <a:pt x="18288" y="338328"/>
                </a:cubicBezTo>
                <a:cubicBezTo>
                  <a:pt x="36576" y="347472"/>
                  <a:pt x="54864" y="347472"/>
                  <a:pt x="73152" y="347472"/>
                </a:cubicBezTo>
                <a:lnTo>
                  <a:pt x="73152" y="338328"/>
                </a:lnTo>
                <a:cubicBezTo>
                  <a:pt x="100584" y="338328"/>
                  <a:pt x="128016" y="338328"/>
                  <a:pt x="146304" y="338328"/>
                </a:cubicBezTo>
                <a:lnTo>
                  <a:pt x="146304" y="338328"/>
                </a:lnTo>
                <a:cubicBezTo>
                  <a:pt x="155448" y="338328"/>
                  <a:pt x="173736" y="320040"/>
                  <a:pt x="164592" y="310896"/>
                </a:cubicBezTo>
                <a:cubicBezTo>
                  <a:pt x="155448" y="283464"/>
                  <a:pt x="128016" y="283464"/>
                  <a:pt x="100584" y="283464"/>
                </a:cubicBezTo>
                <a:cubicBezTo>
                  <a:pt x="100584" y="283464"/>
                  <a:pt x="91440" y="283464"/>
                  <a:pt x="91440" y="283464"/>
                </a:cubicBezTo>
                <a:moveTo>
                  <a:pt x="2386584" y="283464"/>
                </a:moveTo>
                <a:cubicBezTo>
                  <a:pt x="2395728" y="283464"/>
                  <a:pt x="2404872" y="274320"/>
                  <a:pt x="2414016" y="274320"/>
                </a:cubicBezTo>
                <a:cubicBezTo>
                  <a:pt x="2423160" y="274320"/>
                  <a:pt x="2441448" y="283464"/>
                  <a:pt x="2432304" y="301752"/>
                </a:cubicBezTo>
                <a:cubicBezTo>
                  <a:pt x="2432304" y="329184"/>
                  <a:pt x="2404872" y="338328"/>
                  <a:pt x="2377440" y="338328"/>
                </a:cubicBezTo>
                <a:cubicBezTo>
                  <a:pt x="2350008" y="338328"/>
                  <a:pt x="2322576" y="338328"/>
                  <a:pt x="2295144" y="338328"/>
                </a:cubicBezTo>
                <a:cubicBezTo>
                  <a:pt x="2286000" y="329184"/>
                  <a:pt x="2286000" y="310896"/>
                  <a:pt x="2295144" y="310896"/>
                </a:cubicBezTo>
                <a:cubicBezTo>
                  <a:pt x="2304288" y="301752"/>
                  <a:pt x="2313432" y="301752"/>
                  <a:pt x="2313432" y="301752"/>
                </a:cubicBezTo>
                <a:cubicBezTo>
                  <a:pt x="2322576" y="301752"/>
                  <a:pt x="2322576" y="301752"/>
                  <a:pt x="2331720" y="292608"/>
                </a:cubicBezTo>
                <a:cubicBezTo>
                  <a:pt x="2340864" y="292608"/>
                  <a:pt x="2350008" y="292608"/>
                  <a:pt x="2359152" y="292608"/>
                </a:cubicBezTo>
                <a:cubicBezTo>
                  <a:pt x="2368296" y="292608"/>
                  <a:pt x="2368296" y="292608"/>
                  <a:pt x="2368296" y="292608"/>
                </a:cubicBezTo>
                <a:cubicBezTo>
                  <a:pt x="2377440" y="292608"/>
                  <a:pt x="2377440" y="292608"/>
                  <a:pt x="2386584" y="283464"/>
                </a:cubicBezTo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</p:spPr>
      </p:sp>
      <p:sp>
        <p:nvSpPr>
          <p:cNvPr id="11" name="Vector (Stroke)_#color-2096&amp;3064"/>
          <p:cNvSpPr/>
          <p:nvPr userDrawn="1">
            <p:custDataLst>
              <p:tags r:id="rId5"/>
            </p:custDataLst>
          </p:nvPr>
        </p:nvSpPr>
        <p:spPr>
          <a:xfrm>
            <a:off x="246888" y="5678424"/>
            <a:ext cx="5980176" cy="1179576"/>
          </a:xfrm>
          <a:custGeom>
            <a:avLst/>
            <a:gdLst/>
            <a:ahLst/>
            <a:cxnLst/>
            <a:rect l="l" t="t" r="r" b="b"/>
            <a:pathLst>
              <a:path w="5980176" h="1179576">
                <a:moveTo>
                  <a:pt x="100584" y="1179576"/>
                </a:moveTo>
                <a:lnTo>
                  <a:pt x="0" y="1179576"/>
                </a:lnTo>
                <a:cubicBezTo>
                  <a:pt x="1207008" y="466344"/>
                  <a:pt x="2258568" y="228600"/>
                  <a:pt x="2898648" y="128016"/>
                </a:cubicBezTo>
                <a:cubicBezTo>
                  <a:pt x="3319272" y="64008"/>
                  <a:pt x="3913632" y="-18288"/>
                  <a:pt x="4471416" y="9144"/>
                </a:cubicBezTo>
                <a:cubicBezTo>
                  <a:pt x="5029200" y="36576"/>
                  <a:pt x="5550408" y="173736"/>
                  <a:pt x="5806440" y="585216"/>
                </a:cubicBezTo>
                <a:lnTo>
                  <a:pt x="5806440" y="585216"/>
                </a:lnTo>
                <a:cubicBezTo>
                  <a:pt x="5925312" y="768096"/>
                  <a:pt x="5971032" y="978408"/>
                  <a:pt x="5980176" y="1179576"/>
                </a:cubicBezTo>
                <a:lnTo>
                  <a:pt x="5925312" y="1179576"/>
                </a:lnTo>
                <a:cubicBezTo>
                  <a:pt x="5925312" y="978408"/>
                  <a:pt x="5879592" y="786384"/>
                  <a:pt x="5769864" y="612648"/>
                </a:cubicBezTo>
                <a:cubicBezTo>
                  <a:pt x="5522976" y="228600"/>
                  <a:pt x="5020056" y="82296"/>
                  <a:pt x="4471416" y="54864"/>
                </a:cubicBezTo>
                <a:cubicBezTo>
                  <a:pt x="3922776" y="27432"/>
                  <a:pt x="3328416" y="118872"/>
                  <a:pt x="2907792" y="182880"/>
                </a:cubicBezTo>
                <a:cubicBezTo>
                  <a:pt x="2276856" y="274320"/>
                  <a:pt x="1271016" y="502920"/>
                  <a:pt x="100584" y="1179576"/>
                </a:cubicBezTo>
              </a:path>
            </a:pathLst>
          </a:custGeom>
          <a:solidFill>
            <a:schemeClr val="bg1">
              <a:alpha val="30000"/>
            </a:schemeClr>
          </a:solidFill>
        </p:spPr>
      </p:sp>
      <p:sp>
        <p:nvSpPr>
          <p:cNvPr id="12" name="Vector (Stroke)_#color-2096&amp;3067"/>
          <p:cNvSpPr/>
          <p:nvPr userDrawn="1">
            <p:custDataLst>
              <p:tags r:id="rId6"/>
            </p:custDataLst>
          </p:nvPr>
        </p:nvSpPr>
        <p:spPr>
          <a:xfrm>
            <a:off x="7754112" y="0"/>
            <a:ext cx="3072384" cy="6858000"/>
          </a:xfrm>
          <a:custGeom>
            <a:avLst/>
            <a:gdLst/>
            <a:ahLst/>
            <a:cxnLst/>
            <a:rect l="l" t="t" r="r" b="b"/>
            <a:pathLst>
              <a:path w="3072384" h="6858000">
                <a:moveTo>
                  <a:pt x="219456" y="0"/>
                </a:moveTo>
                <a:cubicBezTo>
                  <a:pt x="-36576" y="448056"/>
                  <a:pt x="-36576" y="731520"/>
                  <a:pt x="54864" y="932688"/>
                </a:cubicBezTo>
                <a:cubicBezTo>
                  <a:pt x="118872" y="1078992"/>
                  <a:pt x="246888" y="1170432"/>
                  <a:pt x="402336" y="1234440"/>
                </a:cubicBezTo>
                <a:cubicBezTo>
                  <a:pt x="548640" y="1289304"/>
                  <a:pt x="722376" y="1325880"/>
                  <a:pt x="914400" y="1362456"/>
                </a:cubicBezTo>
                <a:cubicBezTo>
                  <a:pt x="923544" y="1362456"/>
                  <a:pt x="932688" y="1362456"/>
                  <a:pt x="950976" y="1362456"/>
                </a:cubicBezTo>
                <a:cubicBezTo>
                  <a:pt x="1353312" y="1444752"/>
                  <a:pt x="1828800" y="1536192"/>
                  <a:pt x="2231136" y="1901952"/>
                </a:cubicBezTo>
                <a:cubicBezTo>
                  <a:pt x="2569464" y="2212848"/>
                  <a:pt x="2825496" y="2660904"/>
                  <a:pt x="2944368" y="3136392"/>
                </a:cubicBezTo>
                <a:cubicBezTo>
                  <a:pt x="3063240" y="3621024"/>
                  <a:pt x="3054096" y="4114800"/>
                  <a:pt x="2862072" y="4526280"/>
                </a:cubicBezTo>
                <a:cubicBezTo>
                  <a:pt x="2606040" y="5084064"/>
                  <a:pt x="2066544" y="5303520"/>
                  <a:pt x="1536192" y="5504688"/>
                </a:cubicBezTo>
                <a:cubicBezTo>
                  <a:pt x="1517904" y="5504688"/>
                  <a:pt x="1508760" y="5513832"/>
                  <a:pt x="1490472" y="5513832"/>
                </a:cubicBezTo>
                <a:lnTo>
                  <a:pt x="1490472" y="5522976"/>
                </a:lnTo>
                <a:lnTo>
                  <a:pt x="1490472" y="5522976"/>
                </a:lnTo>
                <a:cubicBezTo>
                  <a:pt x="1243584" y="5614416"/>
                  <a:pt x="996696" y="5705856"/>
                  <a:pt x="786384" y="5833872"/>
                </a:cubicBezTo>
                <a:cubicBezTo>
                  <a:pt x="566928" y="5961888"/>
                  <a:pt x="384048" y="6135624"/>
                  <a:pt x="292608" y="6391656"/>
                </a:cubicBezTo>
                <a:cubicBezTo>
                  <a:pt x="237744" y="6519672"/>
                  <a:pt x="210312" y="6675120"/>
                  <a:pt x="219456" y="6858000"/>
                </a:cubicBezTo>
                <a:lnTo>
                  <a:pt x="265176" y="6858000"/>
                </a:lnTo>
                <a:cubicBezTo>
                  <a:pt x="256032" y="6675120"/>
                  <a:pt x="292608" y="6528816"/>
                  <a:pt x="338328" y="6409944"/>
                </a:cubicBezTo>
                <a:cubicBezTo>
                  <a:pt x="429768" y="6172200"/>
                  <a:pt x="603504" y="5998464"/>
                  <a:pt x="813816" y="5870448"/>
                </a:cubicBezTo>
                <a:cubicBezTo>
                  <a:pt x="1014984" y="5751576"/>
                  <a:pt x="1261872" y="5660136"/>
                  <a:pt x="1508760" y="5568696"/>
                </a:cubicBezTo>
                <a:lnTo>
                  <a:pt x="1508760" y="5568696"/>
                </a:lnTo>
                <a:cubicBezTo>
                  <a:pt x="1527048" y="5559552"/>
                  <a:pt x="1536192" y="5559552"/>
                  <a:pt x="1554480" y="5550408"/>
                </a:cubicBezTo>
                <a:cubicBezTo>
                  <a:pt x="2075688" y="5349240"/>
                  <a:pt x="2633472" y="5129784"/>
                  <a:pt x="2907792" y="4544568"/>
                </a:cubicBezTo>
                <a:cubicBezTo>
                  <a:pt x="3108960" y="4123944"/>
                  <a:pt x="3118104" y="3611880"/>
                  <a:pt x="2990088" y="3127248"/>
                </a:cubicBezTo>
                <a:cubicBezTo>
                  <a:pt x="2871216" y="2642616"/>
                  <a:pt x="2615184" y="2176272"/>
                  <a:pt x="2267712" y="1865376"/>
                </a:cubicBezTo>
                <a:cubicBezTo>
                  <a:pt x="1847088" y="1490472"/>
                  <a:pt x="1362456" y="1389888"/>
                  <a:pt x="960120" y="1316736"/>
                </a:cubicBezTo>
                <a:cubicBezTo>
                  <a:pt x="950976" y="1316736"/>
                  <a:pt x="932688" y="1316736"/>
                  <a:pt x="923544" y="1307592"/>
                </a:cubicBezTo>
                <a:cubicBezTo>
                  <a:pt x="731520" y="1280160"/>
                  <a:pt x="566928" y="1243584"/>
                  <a:pt x="420624" y="1188720"/>
                </a:cubicBezTo>
                <a:cubicBezTo>
                  <a:pt x="274320" y="1133856"/>
                  <a:pt x="164592" y="1042416"/>
                  <a:pt x="100584" y="905256"/>
                </a:cubicBezTo>
                <a:cubicBezTo>
                  <a:pt x="18288" y="731520"/>
                  <a:pt x="9144" y="457200"/>
                  <a:pt x="274320" y="0"/>
                </a:cubicBezTo>
                <a:lnTo>
                  <a:pt x="219456" y="0"/>
                </a:lnTo>
              </a:path>
            </a:pathLst>
          </a:custGeom>
          <a:solidFill>
            <a:schemeClr val="bg1">
              <a:alpha val="30000"/>
            </a:schemeClr>
          </a:solidFill>
        </p:spPr>
      </p:sp>
      <p:sp>
        <p:nvSpPr>
          <p:cNvPr id="13" name="Vector_#color-2096&amp;2101"/>
          <p:cNvSpPr/>
          <p:nvPr userDrawn="1">
            <p:custDataLst>
              <p:tags r:id="rId7"/>
            </p:custDataLst>
          </p:nvPr>
        </p:nvSpPr>
        <p:spPr>
          <a:xfrm>
            <a:off x="2029968" y="1755648"/>
            <a:ext cx="2130552" cy="1865376"/>
          </a:xfrm>
          <a:custGeom>
            <a:avLst/>
            <a:gdLst/>
            <a:ahLst/>
            <a:cxnLst/>
            <a:rect l="l" t="t" r="r" b="b"/>
            <a:pathLst>
              <a:path w="2130552" h="1865376">
                <a:moveTo>
                  <a:pt x="109728" y="539496"/>
                </a:moveTo>
                <a:cubicBezTo>
                  <a:pt x="-9144" y="749808"/>
                  <a:pt x="-45720" y="1051560"/>
                  <a:pt x="73152" y="1298448"/>
                </a:cubicBezTo>
                <a:cubicBezTo>
                  <a:pt x="356616" y="1883664"/>
                  <a:pt x="1463040" y="2103120"/>
                  <a:pt x="1920240" y="1554480"/>
                </a:cubicBezTo>
                <a:cubicBezTo>
                  <a:pt x="2194560" y="1225296"/>
                  <a:pt x="2203704" y="658368"/>
                  <a:pt x="1938528" y="329184"/>
                </a:cubicBezTo>
                <a:cubicBezTo>
                  <a:pt x="1499616" y="-219456"/>
                  <a:pt x="438912" y="-36576"/>
                  <a:pt x="109728" y="539496"/>
                </a:cubicBezTo>
                <a:lnTo>
                  <a:pt x="109728" y="539496"/>
                </a:lnTo>
              </a:path>
            </a:pathLst>
          </a:custGeom>
          <a:solidFill>
            <a:schemeClr val="accent4"/>
          </a:solidFill>
        </p:spPr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 anchor="t">
            <a:normAutofit/>
          </a:bodyPr>
          <a:lstStyle>
            <a:lvl1pPr algn="l">
              <a:defRPr sz="5000"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编辑母版标题</a:t>
            </a:r>
            <a:r>
              <a:rPr lang="en-US" altLang="zh-CN">
                <a:sym typeface="+mn-ea"/>
              </a:rPr>
              <a:t>78kckyk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5400" b="1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</a:defRPr>
            </a:lvl1pPr>
            <a:lvl2pPr>
              <a:defRPr>
                <a:latin typeface="+mn-ea"/>
                <a:ea typeface="+mn-ea"/>
                <a:cs typeface="+mn-ea"/>
              </a:defRPr>
            </a:lvl2pPr>
            <a:lvl3pPr>
              <a:defRPr>
                <a:latin typeface="+mn-ea"/>
                <a:ea typeface="+mn-ea"/>
                <a:cs typeface="+mn-ea"/>
              </a:defRPr>
            </a:lvl3pPr>
            <a:lvl4pPr>
              <a:defRPr>
                <a:latin typeface="+mn-ea"/>
                <a:ea typeface="+mn-ea"/>
                <a:cs typeface="+mn-ea"/>
              </a:defRPr>
            </a:lvl4pPr>
            <a:lvl5pPr>
              <a:defRPr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  <a:cs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19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ector_#color-2096&amp;3076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955280" cy="3986784"/>
          </a:xfrm>
          <a:custGeom>
            <a:avLst/>
            <a:gdLst/>
            <a:ahLst/>
            <a:cxnLst/>
            <a:rect l="l" t="t" r="r" b="b"/>
            <a:pathLst>
              <a:path w="7955280" h="3986784">
                <a:moveTo>
                  <a:pt x="7845552" y="0"/>
                </a:moveTo>
                <a:lnTo>
                  <a:pt x="0" y="0"/>
                </a:lnTo>
                <a:lnTo>
                  <a:pt x="0" y="3392424"/>
                </a:lnTo>
                <a:cubicBezTo>
                  <a:pt x="219456" y="3602736"/>
                  <a:pt x="475488" y="3767328"/>
                  <a:pt x="749808" y="3867912"/>
                </a:cubicBezTo>
                <a:cubicBezTo>
                  <a:pt x="1554480" y="4151376"/>
                  <a:pt x="2679192" y="3922776"/>
                  <a:pt x="3054096" y="3282696"/>
                </a:cubicBezTo>
                <a:cubicBezTo>
                  <a:pt x="3236976" y="2962656"/>
                  <a:pt x="3172968" y="2642616"/>
                  <a:pt x="3118104" y="2331720"/>
                </a:cubicBezTo>
                <a:cubicBezTo>
                  <a:pt x="3063240" y="1984248"/>
                  <a:pt x="2999232" y="1645920"/>
                  <a:pt x="3236976" y="1307592"/>
                </a:cubicBezTo>
                <a:cubicBezTo>
                  <a:pt x="3520440" y="914400"/>
                  <a:pt x="4087368" y="685800"/>
                  <a:pt x="4544568" y="777240"/>
                </a:cubicBezTo>
                <a:cubicBezTo>
                  <a:pt x="4846320" y="832104"/>
                  <a:pt x="5001768" y="1005840"/>
                  <a:pt x="5157216" y="1188720"/>
                </a:cubicBezTo>
                <a:cubicBezTo>
                  <a:pt x="5312664" y="1362456"/>
                  <a:pt x="5468112" y="1545336"/>
                  <a:pt x="5760720" y="1664208"/>
                </a:cubicBezTo>
                <a:cubicBezTo>
                  <a:pt x="6391656" y="1938528"/>
                  <a:pt x="7278624" y="1828800"/>
                  <a:pt x="7644384" y="1325880"/>
                </a:cubicBezTo>
                <a:cubicBezTo>
                  <a:pt x="8010144" y="832104"/>
                  <a:pt x="8019288" y="393192"/>
                  <a:pt x="7845552" y="0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9" name="Union1_#color-2096&amp;1988"/>
          <p:cNvSpPr/>
          <p:nvPr userDrawn="1">
            <p:custDataLst>
              <p:tags r:id="rId4"/>
            </p:custDataLst>
          </p:nvPr>
        </p:nvSpPr>
        <p:spPr>
          <a:xfrm rot="16200000">
            <a:off x="2650490" y="1910715"/>
            <a:ext cx="1147445" cy="1888490"/>
          </a:xfrm>
          <a:custGeom>
            <a:avLst/>
            <a:gdLst/>
            <a:ahLst/>
            <a:cxnLst/>
            <a:rect l="l" t="t" r="r" b="b"/>
            <a:pathLst>
              <a:path w="1289304" h="2121408">
                <a:moveTo>
                  <a:pt x="36576" y="201168"/>
                </a:moveTo>
                <a:cubicBezTo>
                  <a:pt x="64008" y="182880"/>
                  <a:pt x="64008" y="128016"/>
                  <a:pt x="64008" y="100584"/>
                </a:cubicBezTo>
                <a:cubicBezTo>
                  <a:pt x="64008" y="91440"/>
                  <a:pt x="64008" y="82296"/>
                  <a:pt x="64008" y="73152"/>
                </a:cubicBezTo>
                <a:lnTo>
                  <a:pt x="64008" y="73152"/>
                </a:lnTo>
                <a:cubicBezTo>
                  <a:pt x="73152" y="54864"/>
                  <a:pt x="73152" y="45720"/>
                  <a:pt x="64008" y="27432"/>
                </a:cubicBezTo>
                <a:cubicBezTo>
                  <a:pt x="54864" y="-18288"/>
                  <a:pt x="-18288" y="0"/>
                  <a:pt x="0" y="36576"/>
                </a:cubicBezTo>
                <a:cubicBezTo>
                  <a:pt x="9144" y="45720"/>
                  <a:pt x="9144" y="64008"/>
                  <a:pt x="0" y="82296"/>
                </a:cubicBezTo>
                <a:cubicBezTo>
                  <a:pt x="0" y="82296"/>
                  <a:pt x="0" y="91440"/>
                  <a:pt x="0" y="100584"/>
                </a:cubicBezTo>
                <a:cubicBezTo>
                  <a:pt x="0" y="109728"/>
                  <a:pt x="9144" y="128016"/>
                  <a:pt x="9144" y="137160"/>
                </a:cubicBezTo>
                <a:cubicBezTo>
                  <a:pt x="9144" y="155448"/>
                  <a:pt x="18288" y="173736"/>
                  <a:pt x="18288" y="192024"/>
                </a:cubicBezTo>
                <a:cubicBezTo>
                  <a:pt x="18288" y="201168"/>
                  <a:pt x="27432" y="210312"/>
                  <a:pt x="36576" y="201168"/>
                </a:cubicBezTo>
                <a:moveTo>
                  <a:pt x="868680" y="146304"/>
                </a:moveTo>
                <a:cubicBezTo>
                  <a:pt x="868680" y="173736"/>
                  <a:pt x="868680" y="228600"/>
                  <a:pt x="841248" y="256032"/>
                </a:cubicBezTo>
                <a:cubicBezTo>
                  <a:pt x="832104" y="265176"/>
                  <a:pt x="822960" y="256032"/>
                  <a:pt x="813816" y="237744"/>
                </a:cubicBezTo>
                <a:cubicBezTo>
                  <a:pt x="813816" y="228600"/>
                  <a:pt x="813816" y="210312"/>
                  <a:pt x="804672" y="192024"/>
                </a:cubicBezTo>
                <a:cubicBezTo>
                  <a:pt x="804672" y="173736"/>
                  <a:pt x="804672" y="164592"/>
                  <a:pt x="804672" y="146304"/>
                </a:cubicBezTo>
                <a:cubicBezTo>
                  <a:pt x="804672" y="146304"/>
                  <a:pt x="804672" y="137160"/>
                  <a:pt x="804672" y="128016"/>
                </a:cubicBezTo>
                <a:cubicBezTo>
                  <a:pt x="804672" y="118872"/>
                  <a:pt x="804672" y="100584"/>
                  <a:pt x="804672" y="82296"/>
                </a:cubicBezTo>
                <a:cubicBezTo>
                  <a:pt x="786384" y="45720"/>
                  <a:pt x="859536" y="36576"/>
                  <a:pt x="868680" y="73152"/>
                </a:cubicBezTo>
                <a:cubicBezTo>
                  <a:pt x="868680" y="91440"/>
                  <a:pt x="868680" y="109728"/>
                  <a:pt x="868680" y="118872"/>
                </a:cubicBezTo>
                <a:cubicBezTo>
                  <a:pt x="868680" y="128016"/>
                  <a:pt x="868680" y="137160"/>
                  <a:pt x="868680" y="146304"/>
                </a:cubicBezTo>
                <a:moveTo>
                  <a:pt x="283464" y="329184"/>
                </a:moveTo>
                <a:cubicBezTo>
                  <a:pt x="292608" y="329184"/>
                  <a:pt x="301752" y="320040"/>
                  <a:pt x="310896" y="310896"/>
                </a:cubicBezTo>
                <a:cubicBezTo>
                  <a:pt x="310896" y="301752"/>
                  <a:pt x="320040" y="283464"/>
                  <a:pt x="320040" y="265176"/>
                </a:cubicBezTo>
                <a:cubicBezTo>
                  <a:pt x="320040" y="256032"/>
                  <a:pt x="320040" y="246888"/>
                  <a:pt x="320040" y="237744"/>
                </a:cubicBezTo>
                <a:cubicBezTo>
                  <a:pt x="320040" y="228600"/>
                  <a:pt x="320040" y="228600"/>
                  <a:pt x="320040" y="219456"/>
                </a:cubicBezTo>
                <a:cubicBezTo>
                  <a:pt x="320040" y="201168"/>
                  <a:pt x="320040" y="192024"/>
                  <a:pt x="320040" y="173736"/>
                </a:cubicBezTo>
                <a:cubicBezTo>
                  <a:pt x="329184" y="128016"/>
                  <a:pt x="256032" y="100584"/>
                  <a:pt x="246888" y="146304"/>
                </a:cubicBezTo>
                <a:cubicBezTo>
                  <a:pt x="237744" y="173736"/>
                  <a:pt x="237744" y="201168"/>
                  <a:pt x="237744" y="219456"/>
                </a:cubicBezTo>
                <a:lnTo>
                  <a:pt x="237744" y="219456"/>
                </a:lnTo>
                <a:lnTo>
                  <a:pt x="237744" y="219456"/>
                </a:lnTo>
                <a:lnTo>
                  <a:pt x="237744" y="219456"/>
                </a:lnTo>
                <a:cubicBezTo>
                  <a:pt x="246888" y="228600"/>
                  <a:pt x="246888" y="246888"/>
                  <a:pt x="246888" y="256032"/>
                </a:cubicBezTo>
                <a:cubicBezTo>
                  <a:pt x="246888" y="274320"/>
                  <a:pt x="246888" y="320040"/>
                  <a:pt x="283464" y="329184"/>
                </a:cubicBezTo>
                <a:moveTo>
                  <a:pt x="658368" y="402336"/>
                </a:moveTo>
                <a:cubicBezTo>
                  <a:pt x="658368" y="429768"/>
                  <a:pt x="658368" y="448056"/>
                  <a:pt x="649224" y="466344"/>
                </a:cubicBezTo>
                <a:cubicBezTo>
                  <a:pt x="640080" y="484632"/>
                  <a:pt x="603504" y="484632"/>
                  <a:pt x="603504" y="457200"/>
                </a:cubicBezTo>
                <a:lnTo>
                  <a:pt x="603504" y="420624"/>
                </a:lnTo>
                <a:lnTo>
                  <a:pt x="603504" y="365760"/>
                </a:lnTo>
                <a:cubicBezTo>
                  <a:pt x="603504" y="356616"/>
                  <a:pt x="594360" y="338328"/>
                  <a:pt x="594360" y="320040"/>
                </a:cubicBezTo>
                <a:cubicBezTo>
                  <a:pt x="585216" y="310896"/>
                  <a:pt x="585216" y="310896"/>
                  <a:pt x="585216" y="301752"/>
                </a:cubicBezTo>
                <a:cubicBezTo>
                  <a:pt x="585216" y="292608"/>
                  <a:pt x="585216" y="274320"/>
                  <a:pt x="585216" y="265176"/>
                </a:cubicBezTo>
                <a:cubicBezTo>
                  <a:pt x="603504" y="210312"/>
                  <a:pt x="676656" y="237744"/>
                  <a:pt x="667512" y="283464"/>
                </a:cubicBezTo>
                <a:cubicBezTo>
                  <a:pt x="667512" y="283464"/>
                  <a:pt x="667512" y="301752"/>
                  <a:pt x="667512" y="301752"/>
                </a:cubicBezTo>
                <a:lnTo>
                  <a:pt x="667512" y="329184"/>
                </a:lnTo>
                <a:lnTo>
                  <a:pt x="667512" y="374904"/>
                </a:lnTo>
                <a:cubicBezTo>
                  <a:pt x="658368" y="384048"/>
                  <a:pt x="658368" y="393192"/>
                  <a:pt x="658368" y="402336"/>
                </a:cubicBezTo>
                <a:lnTo>
                  <a:pt x="658368" y="402336"/>
                </a:lnTo>
                <a:moveTo>
                  <a:pt x="219456" y="603504"/>
                </a:moveTo>
                <a:cubicBezTo>
                  <a:pt x="219456" y="630936"/>
                  <a:pt x="210312" y="658368"/>
                  <a:pt x="192024" y="685800"/>
                </a:cubicBezTo>
                <a:cubicBezTo>
                  <a:pt x="182880" y="694944"/>
                  <a:pt x="164592" y="694944"/>
                  <a:pt x="164592" y="685800"/>
                </a:cubicBezTo>
                <a:cubicBezTo>
                  <a:pt x="164592" y="667512"/>
                  <a:pt x="164592" y="649224"/>
                  <a:pt x="164592" y="630936"/>
                </a:cubicBezTo>
                <a:lnTo>
                  <a:pt x="164592" y="630936"/>
                </a:lnTo>
                <a:cubicBezTo>
                  <a:pt x="155448" y="612648"/>
                  <a:pt x="155448" y="594360"/>
                  <a:pt x="155448" y="585216"/>
                </a:cubicBezTo>
                <a:cubicBezTo>
                  <a:pt x="155448" y="576072"/>
                  <a:pt x="155448" y="566928"/>
                  <a:pt x="146304" y="557784"/>
                </a:cubicBezTo>
                <a:cubicBezTo>
                  <a:pt x="146304" y="548640"/>
                  <a:pt x="146304" y="539496"/>
                  <a:pt x="146304" y="530352"/>
                </a:cubicBezTo>
                <a:cubicBezTo>
                  <a:pt x="146304" y="530352"/>
                  <a:pt x="146304" y="530352"/>
                  <a:pt x="146304" y="530352"/>
                </a:cubicBezTo>
                <a:cubicBezTo>
                  <a:pt x="137160" y="512064"/>
                  <a:pt x="137160" y="493776"/>
                  <a:pt x="146304" y="484632"/>
                </a:cubicBezTo>
                <a:cubicBezTo>
                  <a:pt x="155448" y="448056"/>
                  <a:pt x="219456" y="466344"/>
                  <a:pt x="219456" y="502920"/>
                </a:cubicBezTo>
                <a:lnTo>
                  <a:pt x="219456" y="539496"/>
                </a:lnTo>
                <a:cubicBezTo>
                  <a:pt x="219456" y="557784"/>
                  <a:pt x="219456" y="576072"/>
                  <a:pt x="219456" y="585216"/>
                </a:cubicBezTo>
                <a:cubicBezTo>
                  <a:pt x="219456" y="594360"/>
                  <a:pt x="219456" y="603504"/>
                  <a:pt x="219456" y="603504"/>
                </a:cubicBezTo>
                <a:moveTo>
                  <a:pt x="1133856" y="201168"/>
                </a:moveTo>
                <a:cubicBezTo>
                  <a:pt x="1133856" y="237744"/>
                  <a:pt x="1124712" y="274320"/>
                  <a:pt x="1124712" y="301752"/>
                </a:cubicBezTo>
                <a:cubicBezTo>
                  <a:pt x="1115568" y="329184"/>
                  <a:pt x="1088136" y="310896"/>
                  <a:pt x="1078992" y="292608"/>
                </a:cubicBezTo>
                <a:cubicBezTo>
                  <a:pt x="1078992" y="265176"/>
                  <a:pt x="1069848" y="246888"/>
                  <a:pt x="1069848" y="228600"/>
                </a:cubicBezTo>
                <a:lnTo>
                  <a:pt x="1069848" y="164592"/>
                </a:lnTo>
                <a:cubicBezTo>
                  <a:pt x="1069848" y="146304"/>
                  <a:pt x="1078992" y="128016"/>
                  <a:pt x="1097280" y="128016"/>
                </a:cubicBezTo>
                <a:cubicBezTo>
                  <a:pt x="1115568" y="128016"/>
                  <a:pt x="1133856" y="146304"/>
                  <a:pt x="1133856" y="164592"/>
                </a:cubicBezTo>
                <a:cubicBezTo>
                  <a:pt x="1133856" y="173736"/>
                  <a:pt x="1133856" y="192024"/>
                  <a:pt x="1133856" y="201168"/>
                </a:cubicBezTo>
                <a:moveTo>
                  <a:pt x="1271016" y="621792"/>
                </a:moveTo>
                <a:cubicBezTo>
                  <a:pt x="1271016" y="603504"/>
                  <a:pt x="1271016" y="585216"/>
                  <a:pt x="1271016" y="566928"/>
                </a:cubicBezTo>
                <a:cubicBezTo>
                  <a:pt x="1271016" y="521208"/>
                  <a:pt x="1271016" y="475488"/>
                  <a:pt x="1271016" y="438912"/>
                </a:cubicBezTo>
                <a:cubicBezTo>
                  <a:pt x="1271016" y="384048"/>
                  <a:pt x="1188720" y="402336"/>
                  <a:pt x="1197864" y="457200"/>
                </a:cubicBezTo>
                <a:cubicBezTo>
                  <a:pt x="1197864" y="466344"/>
                  <a:pt x="1197864" y="466344"/>
                  <a:pt x="1207008" y="475488"/>
                </a:cubicBezTo>
                <a:lnTo>
                  <a:pt x="1207008" y="475488"/>
                </a:lnTo>
                <a:cubicBezTo>
                  <a:pt x="1207008" y="475488"/>
                  <a:pt x="1207008" y="484632"/>
                  <a:pt x="1207008" y="493776"/>
                </a:cubicBezTo>
                <a:cubicBezTo>
                  <a:pt x="1207008" y="502920"/>
                  <a:pt x="1207008" y="512064"/>
                  <a:pt x="1207008" y="521208"/>
                </a:cubicBezTo>
                <a:lnTo>
                  <a:pt x="1207008" y="521208"/>
                </a:lnTo>
                <a:lnTo>
                  <a:pt x="1207008" y="521208"/>
                </a:lnTo>
                <a:cubicBezTo>
                  <a:pt x="1207008" y="530352"/>
                  <a:pt x="1207008" y="539496"/>
                  <a:pt x="1207008" y="539496"/>
                </a:cubicBezTo>
                <a:cubicBezTo>
                  <a:pt x="1216152" y="576072"/>
                  <a:pt x="1225296" y="612648"/>
                  <a:pt x="1243584" y="630936"/>
                </a:cubicBezTo>
                <a:cubicBezTo>
                  <a:pt x="1261872" y="640080"/>
                  <a:pt x="1271016" y="630936"/>
                  <a:pt x="1271016" y="621792"/>
                </a:cubicBezTo>
                <a:moveTo>
                  <a:pt x="1042416" y="877824"/>
                </a:moveTo>
                <a:cubicBezTo>
                  <a:pt x="1042416" y="905256"/>
                  <a:pt x="1042416" y="932688"/>
                  <a:pt x="1033272" y="950976"/>
                </a:cubicBezTo>
                <a:cubicBezTo>
                  <a:pt x="1024128" y="960120"/>
                  <a:pt x="996696" y="969264"/>
                  <a:pt x="996696" y="960120"/>
                </a:cubicBezTo>
                <a:cubicBezTo>
                  <a:pt x="969264" y="941832"/>
                  <a:pt x="969264" y="914400"/>
                  <a:pt x="978408" y="886968"/>
                </a:cubicBezTo>
                <a:cubicBezTo>
                  <a:pt x="978408" y="859536"/>
                  <a:pt x="978408" y="841248"/>
                  <a:pt x="969264" y="822960"/>
                </a:cubicBezTo>
                <a:cubicBezTo>
                  <a:pt x="950976" y="777240"/>
                  <a:pt x="1014984" y="749808"/>
                  <a:pt x="1033272" y="795528"/>
                </a:cubicBezTo>
                <a:cubicBezTo>
                  <a:pt x="1042416" y="822960"/>
                  <a:pt x="1042416" y="841248"/>
                  <a:pt x="1042416" y="877824"/>
                </a:cubicBezTo>
                <a:cubicBezTo>
                  <a:pt x="1042416" y="877824"/>
                  <a:pt x="1042416" y="877824"/>
                  <a:pt x="1042416" y="877824"/>
                </a:cubicBezTo>
                <a:moveTo>
                  <a:pt x="932688" y="1371600"/>
                </a:moveTo>
                <a:cubicBezTo>
                  <a:pt x="932688" y="1371600"/>
                  <a:pt x="932688" y="1362456"/>
                  <a:pt x="932688" y="1353312"/>
                </a:cubicBezTo>
                <a:cubicBezTo>
                  <a:pt x="932688" y="1344168"/>
                  <a:pt x="932688" y="1344168"/>
                  <a:pt x="932688" y="1344168"/>
                </a:cubicBezTo>
                <a:cubicBezTo>
                  <a:pt x="923544" y="1335024"/>
                  <a:pt x="923544" y="1325880"/>
                  <a:pt x="923544" y="1316736"/>
                </a:cubicBezTo>
                <a:lnTo>
                  <a:pt x="923544" y="1316736"/>
                </a:lnTo>
                <a:lnTo>
                  <a:pt x="923544" y="1316736"/>
                </a:lnTo>
                <a:lnTo>
                  <a:pt x="923544" y="1316736"/>
                </a:lnTo>
                <a:cubicBezTo>
                  <a:pt x="923544" y="1316736"/>
                  <a:pt x="914400" y="1307592"/>
                  <a:pt x="914400" y="1307592"/>
                </a:cubicBezTo>
                <a:cubicBezTo>
                  <a:pt x="914400" y="1280160"/>
                  <a:pt x="905256" y="1261872"/>
                  <a:pt x="905256" y="1234440"/>
                </a:cubicBezTo>
                <a:cubicBezTo>
                  <a:pt x="905256" y="1234440"/>
                  <a:pt x="905256" y="1234440"/>
                  <a:pt x="905256" y="1225296"/>
                </a:cubicBezTo>
                <a:cubicBezTo>
                  <a:pt x="896112" y="1188720"/>
                  <a:pt x="822960" y="1207008"/>
                  <a:pt x="841248" y="1243584"/>
                </a:cubicBezTo>
                <a:cubicBezTo>
                  <a:pt x="850392" y="1271016"/>
                  <a:pt x="859536" y="1298448"/>
                  <a:pt x="877824" y="1335024"/>
                </a:cubicBezTo>
                <a:cubicBezTo>
                  <a:pt x="877824" y="1335024"/>
                  <a:pt x="877824" y="1344168"/>
                  <a:pt x="877824" y="1344168"/>
                </a:cubicBezTo>
                <a:cubicBezTo>
                  <a:pt x="877824" y="1344168"/>
                  <a:pt x="877824" y="1353312"/>
                  <a:pt x="877824" y="1353312"/>
                </a:cubicBezTo>
                <a:cubicBezTo>
                  <a:pt x="886968" y="1371600"/>
                  <a:pt x="896112" y="1389888"/>
                  <a:pt x="914400" y="1399032"/>
                </a:cubicBezTo>
                <a:cubicBezTo>
                  <a:pt x="923544" y="1399032"/>
                  <a:pt x="932688" y="1380744"/>
                  <a:pt x="932688" y="1371600"/>
                </a:cubicBezTo>
                <a:moveTo>
                  <a:pt x="685800" y="1472184"/>
                </a:moveTo>
                <a:cubicBezTo>
                  <a:pt x="685800" y="1490472"/>
                  <a:pt x="685800" y="1508760"/>
                  <a:pt x="676656" y="1517904"/>
                </a:cubicBezTo>
                <a:cubicBezTo>
                  <a:pt x="649224" y="1536192"/>
                  <a:pt x="649224" y="1490472"/>
                  <a:pt x="640080" y="1472184"/>
                </a:cubicBezTo>
                <a:lnTo>
                  <a:pt x="640080" y="1472184"/>
                </a:lnTo>
                <a:lnTo>
                  <a:pt x="640080" y="1472184"/>
                </a:lnTo>
                <a:lnTo>
                  <a:pt x="640080" y="1472184"/>
                </a:lnTo>
                <a:cubicBezTo>
                  <a:pt x="640080" y="1463040"/>
                  <a:pt x="640080" y="1463040"/>
                  <a:pt x="640080" y="1453896"/>
                </a:cubicBezTo>
                <a:cubicBezTo>
                  <a:pt x="640080" y="1444752"/>
                  <a:pt x="630936" y="1435608"/>
                  <a:pt x="630936" y="1417320"/>
                </a:cubicBezTo>
                <a:cubicBezTo>
                  <a:pt x="621792" y="1380744"/>
                  <a:pt x="621792" y="1344168"/>
                  <a:pt x="649224" y="1335024"/>
                </a:cubicBezTo>
                <a:cubicBezTo>
                  <a:pt x="676656" y="1316736"/>
                  <a:pt x="704088" y="1344168"/>
                  <a:pt x="704088" y="1371600"/>
                </a:cubicBezTo>
                <a:cubicBezTo>
                  <a:pt x="704088" y="1371600"/>
                  <a:pt x="694944" y="1380744"/>
                  <a:pt x="694944" y="1380744"/>
                </a:cubicBezTo>
                <a:cubicBezTo>
                  <a:pt x="694944" y="1389888"/>
                  <a:pt x="685800" y="1389888"/>
                  <a:pt x="685800" y="1399032"/>
                </a:cubicBezTo>
                <a:cubicBezTo>
                  <a:pt x="694944" y="1380744"/>
                  <a:pt x="704088" y="1408176"/>
                  <a:pt x="704088" y="1408176"/>
                </a:cubicBezTo>
                <a:cubicBezTo>
                  <a:pt x="704088" y="1417320"/>
                  <a:pt x="694944" y="1426464"/>
                  <a:pt x="694944" y="1426464"/>
                </a:cubicBezTo>
                <a:cubicBezTo>
                  <a:pt x="694944" y="1435608"/>
                  <a:pt x="685800" y="1435608"/>
                  <a:pt x="685800" y="1444752"/>
                </a:cubicBezTo>
                <a:cubicBezTo>
                  <a:pt x="685800" y="1453896"/>
                  <a:pt x="685800" y="1463040"/>
                  <a:pt x="685800" y="1472184"/>
                </a:cubicBezTo>
                <a:lnTo>
                  <a:pt x="685800" y="1472184"/>
                </a:lnTo>
                <a:moveTo>
                  <a:pt x="329184" y="1837944"/>
                </a:moveTo>
                <a:cubicBezTo>
                  <a:pt x="347472" y="1828800"/>
                  <a:pt x="347472" y="1801368"/>
                  <a:pt x="347472" y="1783080"/>
                </a:cubicBezTo>
                <a:cubicBezTo>
                  <a:pt x="347472" y="1773936"/>
                  <a:pt x="347472" y="1764792"/>
                  <a:pt x="347472" y="1764792"/>
                </a:cubicBezTo>
                <a:cubicBezTo>
                  <a:pt x="347472" y="1755648"/>
                  <a:pt x="347472" y="1755648"/>
                  <a:pt x="347472" y="1746504"/>
                </a:cubicBezTo>
                <a:cubicBezTo>
                  <a:pt x="356616" y="1737360"/>
                  <a:pt x="356616" y="1737360"/>
                  <a:pt x="356616" y="1728216"/>
                </a:cubicBezTo>
                <a:cubicBezTo>
                  <a:pt x="356616" y="1728216"/>
                  <a:pt x="347472" y="1691640"/>
                  <a:pt x="347472" y="1709928"/>
                </a:cubicBezTo>
                <a:cubicBezTo>
                  <a:pt x="347472" y="1709928"/>
                  <a:pt x="347472" y="1700784"/>
                  <a:pt x="347472" y="1700784"/>
                </a:cubicBezTo>
                <a:cubicBezTo>
                  <a:pt x="356616" y="1691640"/>
                  <a:pt x="356616" y="1691640"/>
                  <a:pt x="356616" y="1682496"/>
                </a:cubicBezTo>
                <a:cubicBezTo>
                  <a:pt x="365760" y="1664208"/>
                  <a:pt x="329184" y="1636776"/>
                  <a:pt x="310896" y="1645920"/>
                </a:cubicBezTo>
                <a:cubicBezTo>
                  <a:pt x="274320" y="1664208"/>
                  <a:pt x="283464" y="1700784"/>
                  <a:pt x="292608" y="1737360"/>
                </a:cubicBezTo>
                <a:cubicBezTo>
                  <a:pt x="292608" y="1746504"/>
                  <a:pt x="292608" y="1764792"/>
                  <a:pt x="292608" y="1773936"/>
                </a:cubicBezTo>
                <a:cubicBezTo>
                  <a:pt x="292608" y="1773936"/>
                  <a:pt x="292608" y="1783080"/>
                  <a:pt x="301752" y="1792224"/>
                </a:cubicBezTo>
                <a:cubicBezTo>
                  <a:pt x="301752" y="1810512"/>
                  <a:pt x="310896" y="1856232"/>
                  <a:pt x="329184" y="1837944"/>
                </a:cubicBezTo>
                <a:moveTo>
                  <a:pt x="740664" y="1088136"/>
                </a:moveTo>
                <a:lnTo>
                  <a:pt x="740664" y="1106424"/>
                </a:lnTo>
                <a:cubicBezTo>
                  <a:pt x="740664" y="1115568"/>
                  <a:pt x="722376" y="1124712"/>
                  <a:pt x="713232" y="1115568"/>
                </a:cubicBezTo>
                <a:cubicBezTo>
                  <a:pt x="694944" y="1106424"/>
                  <a:pt x="694944" y="1088136"/>
                  <a:pt x="704088" y="1069848"/>
                </a:cubicBezTo>
                <a:cubicBezTo>
                  <a:pt x="704088" y="1060704"/>
                  <a:pt x="704088" y="1060704"/>
                  <a:pt x="704088" y="1051560"/>
                </a:cubicBezTo>
                <a:lnTo>
                  <a:pt x="704088" y="987552"/>
                </a:lnTo>
                <a:cubicBezTo>
                  <a:pt x="704088" y="978408"/>
                  <a:pt x="704088" y="978408"/>
                  <a:pt x="704088" y="969264"/>
                </a:cubicBezTo>
                <a:cubicBezTo>
                  <a:pt x="704088" y="960120"/>
                  <a:pt x="694944" y="950976"/>
                  <a:pt x="704088" y="941832"/>
                </a:cubicBezTo>
                <a:cubicBezTo>
                  <a:pt x="704088" y="896112"/>
                  <a:pt x="758952" y="896112"/>
                  <a:pt x="768096" y="941832"/>
                </a:cubicBezTo>
                <a:cubicBezTo>
                  <a:pt x="768096" y="969264"/>
                  <a:pt x="758952" y="1014984"/>
                  <a:pt x="749808" y="1042416"/>
                </a:cubicBezTo>
                <a:cubicBezTo>
                  <a:pt x="749808" y="1042416"/>
                  <a:pt x="749808" y="1042416"/>
                  <a:pt x="749808" y="1051560"/>
                </a:cubicBezTo>
                <a:cubicBezTo>
                  <a:pt x="749808" y="1060704"/>
                  <a:pt x="740664" y="1078992"/>
                  <a:pt x="740664" y="1088136"/>
                </a:cubicBezTo>
                <a:moveTo>
                  <a:pt x="475488" y="1252728"/>
                </a:moveTo>
                <a:cubicBezTo>
                  <a:pt x="475488" y="1243584"/>
                  <a:pt x="475488" y="1225296"/>
                  <a:pt x="475488" y="1216152"/>
                </a:cubicBezTo>
                <a:cubicBezTo>
                  <a:pt x="475488" y="1207008"/>
                  <a:pt x="475488" y="1197864"/>
                  <a:pt x="475488" y="1188720"/>
                </a:cubicBezTo>
                <a:cubicBezTo>
                  <a:pt x="475488" y="1179576"/>
                  <a:pt x="475488" y="1170432"/>
                  <a:pt x="475488" y="1170432"/>
                </a:cubicBezTo>
                <a:cubicBezTo>
                  <a:pt x="484632" y="1161288"/>
                  <a:pt x="484632" y="1152144"/>
                  <a:pt x="484632" y="1143000"/>
                </a:cubicBezTo>
                <a:cubicBezTo>
                  <a:pt x="484632" y="1115568"/>
                  <a:pt x="457200" y="1097280"/>
                  <a:pt x="438912" y="1115568"/>
                </a:cubicBezTo>
                <a:cubicBezTo>
                  <a:pt x="420624" y="1133856"/>
                  <a:pt x="420624" y="1161288"/>
                  <a:pt x="429768" y="1179576"/>
                </a:cubicBezTo>
                <a:lnTo>
                  <a:pt x="429768" y="1179576"/>
                </a:lnTo>
                <a:lnTo>
                  <a:pt x="429768" y="1179576"/>
                </a:lnTo>
                <a:lnTo>
                  <a:pt x="429768" y="1179576"/>
                </a:lnTo>
                <a:lnTo>
                  <a:pt x="429768" y="1179576"/>
                </a:lnTo>
                <a:cubicBezTo>
                  <a:pt x="429768" y="1179576"/>
                  <a:pt x="429768" y="1188720"/>
                  <a:pt x="438912" y="1188720"/>
                </a:cubicBezTo>
                <a:cubicBezTo>
                  <a:pt x="438912" y="1197864"/>
                  <a:pt x="438912" y="1216152"/>
                  <a:pt x="438912" y="1225296"/>
                </a:cubicBezTo>
                <a:cubicBezTo>
                  <a:pt x="438912" y="1234440"/>
                  <a:pt x="438912" y="1252728"/>
                  <a:pt x="448056" y="1271016"/>
                </a:cubicBezTo>
                <a:cubicBezTo>
                  <a:pt x="457200" y="1271016"/>
                  <a:pt x="475488" y="1261872"/>
                  <a:pt x="475488" y="1252728"/>
                </a:cubicBezTo>
                <a:moveTo>
                  <a:pt x="1225296" y="896112"/>
                </a:moveTo>
                <a:cubicBezTo>
                  <a:pt x="1225296" y="886968"/>
                  <a:pt x="1225296" y="868680"/>
                  <a:pt x="1234440" y="859536"/>
                </a:cubicBezTo>
                <a:cubicBezTo>
                  <a:pt x="1243584" y="850392"/>
                  <a:pt x="1252728" y="859536"/>
                  <a:pt x="1261872" y="877824"/>
                </a:cubicBezTo>
                <a:cubicBezTo>
                  <a:pt x="1271016" y="886968"/>
                  <a:pt x="1271016" y="914400"/>
                  <a:pt x="1271016" y="932688"/>
                </a:cubicBezTo>
                <a:cubicBezTo>
                  <a:pt x="1271016" y="941832"/>
                  <a:pt x="1271016" y="950976"/>
                  <a:pt x="1271016" y="960120"/>
                </a:cubicBezTo>
                <a:cubicBezTo>
                  <a:pt x="1271016" y="978408"/>
                  <a:pt x="1280160" y="978408"/>
                  <a:pt x="1280160" y="987552"/>
                </a:cubicBezTo>
                <a:cubicBezTo>
                  <a:pt x="1280160" y="987552"/>
                  <a:pt x="1280160" y="996696"/>
                  <a:pt x="1289304" y="996696"/>
                </a:cubicBezTo>
                <a:cubicBezTo>
                  <a:pt x="1289304" y="1014984"/>
                  <a:pt x="1289304" y="1024128"/>
                  <a:pt x="1289304" y="1042416"/>
                </a:cubicBezTo>
                <a:cubicBezTo>
                  <a:pt x="1271016" y="1069848"/>
                  <a:pt x="1216152" y="1078992"/>
                  <a:pt x="1207008" y="1042416"/>
                </a:cubicBezTo>
                <a:cubicBezTo>
                  <a:pt x="1207008" y="1005840"/>
                  <a:pt x="1207008" y="978408"/>
                  <a:pt x="1207008" y="950976"/>
                </a:cubicBezTo>
                <a:cubicBezTo>
                  <a:pt x="1207008" y="941832"/>
                  <a:pt x="1216152" y="932688"/>
                  <a:pt x="1216152" y="923544"/>
                </a:cubicBezTo>
                <a:lnTo>
                  <a:pt x="1216152" y="923544"/>
                </a:lnTo>
                <a:cubicBezTo>
                  <a:pt x="1216152" y="914400"/>
                  <a:pt x="1216152" y="905256"/>
                  <a:pt x="1225296" y="896112"/>
                </a:cubicBezTo>
                <a:moveTo>
                  <a:pt x="1197864" y="1179576"/>
                </a:moveTo>
                <a:cubicBezTo>
                  <a:pt x="1179576" y="1188720"/>
                  <a:pt x="1179576" y="1207008"/>
                  <a:pt x="1179576" y="1225296"/>
                </a:cubicBezTo>
                <a:cubicBezTo>
                  <a:pt x="1170432" y="1225296"/>
                  <a:pt x="1170432" y="1234440"/>
                  <a:pt x="1170432" y="1243584"/>
                </a:cubicBezTo>
                <a:cubicBezTo>
                  <a:pt x="1161288" y="1271016"/>
                  <a:pt x="1161288" y="1298448"/>
                  <a:pt x="1161288" y="1335024"/>
                </a:cubicBezTo>
                <a:cubicBezTo>
                  <a:pt x="1161288" y="1380744"/>
                  <a:pt x="1243584" y="1380744"/>
                  <a:pt x="1234440" y="1335024"/>
                </a:cubicBezTo>
                <a:cubicBezTo>
                  <a:pt x="1234440" y="1316736"/>
                  <a:pt x="1234440" y="1307592"/>
                  <a:pt x="1225296" y="1298448"/>
                </a:cubicBezTo>
                <a:cubicBezTo>
                  <a:pt x="1225296" y="1280160"/>
                  <a:pt x="1225296" y="1261872"/>
                  <a:pt x="1225296" y="1243584"/>
                </a:cubicBezTo>
                <a:cubicBezTo>
                  <a:pt x="1225296" y="1243584"/>
                  <a:pt x="1225296" y="1234440"/>
                  <a:pt x="1225296" y="1234440"/>
                </a:cubicBezTo>
                <a:lnTo>
                  <a:pt x="1225296" y="1234440"/>
                </a:lnTo>
                <a:cubicBezTo>
                  <a:pt x="1225296" y="1216152"/>
                  <a:pt x="1225296" y="1188720"/>
                  <a:pt x="1207008" y="1179576"/>
                </a:cubicBezTo>
                <a:cubicBezTo>
                  <a:pt x="1207008" y="1179576"/>
                  <a:pt x="1197864" y="1179576"/>
                  <a:pt x="1197864" y="1179576"/>
                </a:cubicBezTo>
                <a:moveTo>
                  <a:pt x="1005840" y="1591056"/>
                </a:moveTo>
                <a:cubicBezTo>
                  <a:pt x="1005840" y="1572768"/>
                  <a:pt x="1005840" y="1545336"/>
                  <a:pt x="1014984" y="1517904"/>
                </a:cubicBezTo>
                <a:cubicBezTo>
                  <a:pt x="1033272" y="1508760"/>
                  <a:pt x="1051560" y="1508760"/>
                  <a:pt x="1060704" y="1517904"/>
                </a:cubicBezTo>
                <a:cubicBezTo>
                  <a:pt x="1060704" y="1527048"/>
                  <a:pt x="1060704" y="1536192"/>
                  <a:pt x="1060704" y="1536192"/>
                </a:cubicBezTo>
                <a:lnTo>
                  <a:pt x="1060704" y="1536192"/>
                </a:lnTo>
                <a:cubicBezTo>
                  <a:pt x="1069848" y="1545336"/>
                  <a:pt x="1069848" y="1554480"/>
                  <a:pt x="1069848" y="1563624"/>
                </a:cubicBezTo>
                <a:lnTo>
                  <a:pt x="1069848" y="1581912"/>
                </a:lnTo>
                <a:cubicBezTo>
                  <a:pt x="1069848" y="1600200"/>
                  <a:pt x="1078992" y="1618488"/>
                  <a:pt x="1097280" y="1636776"/>
                </a:cubicBezTo>
                <a:lnTo>
                  <a:pt x="1097280" y="1636776"/>
                </a:lnTo>
                <a:lnTo>
                  <a:pt x="1097280" y="1636776"/>
                </a:lnTo>
                <a:lnTo>
                  <a:pt x="1097280" y="1636776"/>
                </a:lnTo>
                <a:lnTo>
                  <a:pt x="1097280" y="1636776"/>
                </a:lnTo>
                <a:cubicBezTo>
                  <a:pt x="1124712" y="1691640"/>
                  <a:pt x="1024128" y="1737360"/>
                  <a:pt x="1005840" y="1673352"/>
                </a:cubicBezTo>
                <a:cubicBezTo>
                  <a:pt x="1005840" y="1655064"/>
                  <a:pt x="1005840" y="1627632"/>
                  <a:pt x="1005840" y="1600200"/>
                </a:cubicBezTo>
                <a:cubicBezTo>
                  <a:pt x="1005840" y="1600200"/>
                  <a:pt x="1005840" y="1591056"/>
                  <a:pt x="1005840" y="1591056"/>
                </a:cubicBezTo>
                <a:lnTo>
                  <a:pt x="1005840" y="1591056"/>
                </a:lnTo>
                <a:moveTo>
                  <a:pt x="329184" y="1435608"/>
                </a:moveTo>
                <a:lnTo>
                  <a:pt x="329184" y="1435608"/>
                </a:lnTo>
                <a:cubicBezTo>
                  <a:pt x="338328" y="1417320"/>
                  <a:pt x="347472" y="1399032"/>
                  <a:pt x="347472" y="1380744"/>
                </a:cubicBezTo>
                <a:cubicBezTo>
                  <a:pt x="347472" y="1362456"/>
                  <a:pt x="347472" y="1344168"/>
                  <a:pt x="347472" y="1335024"/>
                </a:cubicBezTo>
                <a:cubicBezTo>
                  <a:pt x="347472" y="1325880"/>
                  <a:pt x="347472" y="1316736"/>
                  <a:pt x="347472" y="1307592"/>
                </a:cubicBezTo>
                <a:cubicBezTo>
                  <a:pt x="347472" y="1252728"/>
                  <a:pt x="256032" y="1243584"/>
                  <a:pt x="256032" y="1307592"/>
                </a:cubicBezTo>
                <a:lnTo>
                  <a:pt x="256032" y="1380744"/>
                </a:lnTo>
                <a:cubicBezTo>
                  <a:pt x="256032" y="1380744"/>
                  <a:pt x="256032" y="1389888"/>
                  <a:pt x="256032" y="1389888"/>
                </a:cubicBezTo>
                <a:cubicBezTo>
                  <a:pt x="256032" y="1408176"/>
                  <a:pt x="256032" y="1435608"/>
                  <a:pt x="265176" y="1453896"/>
                </a:cubicBezTo>
                <a:cubicBezTo>
                  <a:pt x="283464" y="1481328"/>
                  <a:pt x="310896" y="1481328"/>
                  <a:pt x="320040" y="1453896"/>
                </a:cubicBezTo>
                <a:cubicBezTo>
                  <a:pt x="320040" y="1453896"/>
                  <a:pt x="329184" y="1444752"/>
                  <a:pt x="329184" y="1435608"/>
                </a:cubicBezTo>
                <a:moveTo>
                  <a:pt x="219456" y="1033272"/>
                </a:moveTo>
                <a:cubicBezTo>
                  <a:pt x="219456" y="1033272"/>
                  <a:pt x="219456" y="1042416"/>
                  <a:pt x="219456" y="1051560"/>
                </a:cubicBezTo>
                <a:cubicBezTo>
                  <a:pt x="219456" y="1069848"/>
                  <a:pt x="192024" y="1088136"/>
                  <a:pt x="182880" y="1078992"/>
                </a:cubicBezTo>
                <a:cubicBezTo>
                  <a:pt x="155448" y="1060704"/>
                  <a:pt x="155448" y="1033272"/>
                  <a:pt x="146304" y="1014984"/>
                </a:cubicBezTo>
                <a:lnTo>
                  <a:pt x="146304" y="1014984"/>
                </a:lnTo>
                <a:lnTo>
                  <a:pt x="146304" y="1014984"/>
                </a:lnTo>
                <a:lnTo>
                  <a:pt x="146304" y="1014984"/>
                </a:lnTo>
                <a:lnTo>
                  <a:pt x="146304" y="1014984"/>
                </a:lnTo>
                <a:cubicBezTo>
                  <a:pt x="146304" y="1005840"/>
                  <a:pt x="146304" y="1005840"/>
                  <a:pt x="146304" y="996696"/>
                </a:cubicBezTo>
                <a:cubicBezTo>
                  <a:pt x="137160" y="996696"/>
                  <a:pt x="137160" y="987552"/>
                  <a:pt x="137160" y="978408"/>
                </a:cubicBezTo>
                <a:cubicBezTo>
                  <a:pt x="146304" y="969264"/>
                  <a:pt x="146304" y="969264"/>
                  <a:pt x="146304" y="960120"/>
                </a:cubicBezTo>
                <a:cubicBezTo>
                  <a:pt x="137160" y="960120"/>
                  <a:pt x="137160" y="960120"/>
                  <a:pt x="137160" y="950976"/>
                </a:cubicBezTo>
                <a:cubicBezTo>
                  <a:pt x="137160" y="941832"/>
                  <a:pt x="128016" y="932688"/>
                  <a:pt x="128016" y="923544"/>
                </a:cubicBezTo>
                <a:cubicBezTo>
                  <a:pt x="128016" y="868680"/>
                  <a:pt x="228600" y="868680"/>
                  <a:pt x="219456" y="923544"/>
                </a:cubicBezTo>
                <a:cubicBezTo>
                  <a:pt x="219456" y="932688"/>
                  <a:pt x="219456" y="950976"/>
                  <a:pt x="219456" y="969264"/>
                </a:cubicBezTo>
                <a:cubicBezTo>
                  <a:pt x="219456" y="969264"/>
                  <a:pt x="219456" y="978408"/>
                  <a:pt x="219456" y="987552"/>
                </a:cubicBezTo>
                <a:cubicBezTo>
                  <a:pt x="219456" y="996696"/>
                  <a:pt x="219456" y="1014984"/>
                  <a:pt x="219456" y="1033272"/>
                </a:cubicBezTo>
                <a:moveTo>
                  <a:pt x="868680" y="658368"/>
                </a:moveTo>
                <a:cubicBezTo>
                  <a:pt x="877824" y="621792"/>
                  <a:pt x="877824" y="585216"/>
                  <a:pt x="877824" y="557784"/>
                </a:cubicBezTo>
                <a:cubicBezTo>
                  <a:pt x="877824" y="530352"/>
                  <a:pt x="877824" y="493776"/>
                  <a:pt x="868680" y="466344"/>
                </a:cubicBezTo>
                <a:cubicBezTo>
                  <a:pt x="850392" y="429768"/>
                  <a:pt x="795528" y="457200"/>
                  <a:pt x="813816" y="493776"/>
                </a:cubicBezTo>
                <a:cubicBezTo>
                  <a:pt x="813816" y="493776"/>
                  <a:pt x="813816" y="502920"/>
                  <a:pt x="813816" y="512064"/>
                </a:cubicBezTo>
                <a:cubicBezTo>
                  <a:pt x="813816" y="512064"/>
                  <a:pt x="813816" y="512064"/>
                  <a:pt x="813816" y="521208"/>
                </a:cubicBezTo>
                <a:cubicBezTo>
                  <a:pt x="813816" y="530352"/>
                  <a:pt x="822960" y="530352"/>
                  <a:pt x="822960" y="539496"/>
                </a:cubicBezTo>
                <a:cubicBezTo>
                  <a:pt x="822960" y="548640"/>
                  <a:pt x="832104" y="557784"/>
                  <a:pt x="832104" y="566928"/>
                </a:cubicBezTo>
                <a:cubicBezTo>
                  <a:pt x="832104" y="576072"/>
                  <a:pt x="822960" y="585216"/>
                  <a:pt x="822960" y="603504"/>
                </a:cubicBezTo>
                <a:lnTo>
                  <a:pt x="822960" y="603504"/>
                </a:lnTo>
                <a:cubicBezTo>
                  <a:pt x="822960" y="621792"/>
                  <a:pt x="822960" y="640080"/>
                  <a:pt x="832104" y="658368"/>
                </a:cubicBezTo>
                <a:cubicBezTo>
                  <a:pt x="832104" y="676656"/>
                  <a:pt x="859536" y="676656"/>
                  <a:pt x="868680" y="658368"/>
                </a:cubicBezTo>
                <a:moveTo>
                  <a:pt x="512064" y="859536"/>
                </a:moveTo>
                <a:cubicBezTo>
                  <a:pt x="512064" y="859536"/>
                  <a:pt x="512064" y="868680"/>
                  <a:pt x="512064" y="877824"/>
                </a:cubicBezTo>
                <a:cubicBezTo>
                  <a:pt x="512064" y="886968"/>
                  <a:pt x="493776" y="905256"/>
                  <a:pt x="484632" y="896112"/>
                </a:cubicBezTo>
                <a:cubicBezTo>
                  <a:pt x="466344" y="896112"/>
                  <a:pt x="466344" y="868680"/>
                  <a:pt x="466344" y="850392"/>
                </a:cubicBezTo>
                <a:cubicBezTo>
                  <a:pt x="466344" y="841248"/>
                  <a:pt x="466344" y="832104"/>
                  <a:pt x="457200" y="822960"/>
                </a:cubicBezTo>
                <a:cubicBezTo>
                  <a:pt x="448056" y="786384"/>
                  <a:pt x="448056" y="758952"/>
                  <a:pt x="448056" y="722376"/>
                </a:cubicBezTo>
                <a:cubicBezTo>
                  <a:pt x="448056" y="676656"/>
                  <a:pt x="502920" y="685800"/>
                  <a:pt x="512064" y="731520"/>
                </a:cubicBezTo>
                <a:lnTo>
                  <a:pt x="512064" y="813816"/>
                </a:lnTo>
                <a:cubicBezTo>
                  <a:pt x="512064" y="813816"/>
                  <a:pt x="512064" y="832104"/>
                  <a:pt x="512064" y="841248"/>
                </a:cubicBezTo>
                <a:cubicBezTo>
                  <a:pt x="512064" y="841248"/>
                  <a:pt x="512064" y="841248"/>
                  <a:pt x="512064" y="850392"/>
                </a:cubicBezTo>
                <a:cubicBezTo>
                  <a:pt x="512064" y="850392"/>
                  <a:pt x="512064" y="859536"/>
                  <a:pt x="512064" y="859536"/>
                </a:cubicBezTo>
                <a:moveTo>
                  <a:pt x="685800" y="1609344"/>
                </a:moveTo>
                <a:cubicBezTo>
                  <a:pt x="676656" y="1636776"/>
                  <a:pt x="667512" y="1673352"/>
                  <a:pt x="667512" y="1700784"/>
                </a:cubicBezTo>
                <a:cubicBezTo>
                  <a:pt x="658368" y="1728216"/>
                  <a:pt x="667512" y="1764792"/>
                  <a:pt x="704088" y="1773936"/>
                </a:cubicBezTo>
                <a:cubicBezTo>
                  <a:pt x="722376" y="1783080"/>
                  <a:pt x="731520" y="1764792"/>
                  <a:pt x="740664" y="1746504"/>
                </a:cubicBezTo>
                <a:cubicBezTo>
                  <a:pt x="740664" y="1737360"/>
                  <a:pt x="740664" y="1719072"/>
                  <a:pt x="740664" y="1709928"/>
                </a:cubicBezTo>
                <a:cubicBezTo>
                  <a:pt x="740664" y="1709928"/>
                  <a:pt x="740664" y="1709928"/>
                  <a:pt x="731520" y="1709928"/>
                </a:cubicBezTo>
                <a:lnTo>
                  <a:pt x="731520" y="1709928"/>
                </a:lnTo>
                <a:cubicBezTo>
                  <a:pt x="731520" y="1700784"/>
                  <a:pt x="731520" y="1691640"/>
                  <a:pt x="722376" y="1682496"/>
                </a:cubicBezTo>
                <a:lnTo>
                  <a:pt x="722376" y="1664208"/>
                </a:lnTo>
                <a:cubicBezTo>
                  <a:pt x="722376" y="1655064"/>
                  <a:pt x="731520" y="1655064"/>
                  <a:pt x="731520" y="1645920"/>
                </a:cubicBezTo>
                <a:lnTo>
                  <a:pt x="731520" y="1645920"/>
                </a:lnTo>
                <a:cubicBezTo>
                  <a:pt x="731520" y="1636776"/>
                  <a:pt x="731520" y="1618488"/>
                  <a:pt x="722376" y="1609344"/>
                </a:cubicBezTo>
                <a:cubicBezTo>
                  <a:pt x="722376" y="1591056"/>
                  <a:pt x="694944" y="1591056"/>
                  <a:pt x="685800" y="1609344"/>
                </a:cubicBezTo>
                <a:moveTo>
                  <a:pt x="539496" y="2039112"/>
                </a:moveTo>
                <a:cubicBezTo>
                  <a:pt x="539496" y="2011680"/>
                  <a:pt x="548640" y="1975104"/>
                  <a:pt x="557784" y="1956816"/>
                </a:cubicBezTo>
                <a:cubicBezTo>
                  <a:pt x="576072" y="1938528"/>
                  <a:pt x="594360" y="1929384"/>
                  <a:pt x="603504" y="1956816"/>
                </a:cubicBezTo>
                <a:cubicBezTo>
                  <a:pt x="603504" y="1965960"/>
                  <a:pt x="603504" y="1975104"/>
                  <a:pt x="603504" y="1993392"/>
                </a:cubicBezTo>
                <a:cubicBezTo>
                  <a:pt x="603504" y="1993392"/>
                  <a:pt x="603504" y="2002536"/>
                  <a:pt x="603504" y="2002536"/>
                </a:cubicBezTo>
                <a:lnTo>
                  <a:pt x="603504" y="2029968"/>
                </a:lnTo>
                <a:cubicBezTo>
                  <a:pt x="603504" y="2029968"/>
                  <a:pt x="603504" y="2039112"/>
                  <a:pt x="603504" y="2039112"/>
                </a:cubicBezTo>
                <a:cubicBezTo>
                  <a:pt x="603504" y="2057400"/>
                  <a:pt x="612648" y="2066544"/>
                  <a:pt x="612648" y="2066544"/>
                </a:cubicBezTo>
                <a:cubicBezTo>
                  <a:pt x="612648" y="2075688"/>
                  <a:pt x="612648" y="2075688"/>
                  <a:pt x="612648" y="2093976"/>
                </a:cubicBezTo>
                <a:cubicBezTo>
                  <a:pt x="612648" y="2103120"/>
                  <a:pt x="594360" y="2121408"/>
                  <a:pt x="576072" y="2121408"/>
                </a:cubicBezTo>
                <a:cubicBezTo>
                  <a:pt x="539496" y="2112264"/>
                  <a:pt x="530352" y="2075688"/>
                  <a:pt x="539496" y="2039112"/>
                </a:cubicBezTo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Vector_#color-2096&amp;2143"/>
          <p:cNvSpPr/>
          <p:nvPr userDrawn="1">
            <p:custDataLst>
              <p:tags r:id="rId5"/>
            </p:custDataLst>
          </p:nvPr>
        </p:nvSpPr>
        <p:spPr>
          <a:xfrm>
            <a:off x="1774063" y="4343654"/>
            <a:ext cx="1965960" cy="1984248"/>
          </a:xfrm>
          <a:custGeom>
            <a:avLst/>
            <a:gdLst/>
            <a:ahLst/>
            <a:cxnLst/>
            <a:rect l="l" t="t" r="r" b="b"/>
            <a:pathLst>
              <a:path w="1965960" h="1984248">
                <a:moveTo>
                  <a:pt x="749808" y="18288"/>
                </a:moveTo>
                <a:cubicBezTo>
                  <a:pt x="256032" y="128016"/>
                  <a:pt x="-137160" y="722376"/>
                  <a:pt x="45720" y="1289304"/>
                </a:cubicBezTo>
                <a:cubicBezTo>
                  <a:pt x="219456" y="1837944"/>
                  <a:pt x="822960" y="2103120"/>
                  <a:pt x="1316736" y="1938528"/>
                </a:cubicBezTo>
                <a:cubicBezTo>
                  <a:pt x="1664208" y="1819656"/>
                  <a:pt x="1929384" y="1490472"/>
                  <a:pt x="1956816" y="1143000"/>
                </a:cubicBezTo>
                <a:cubicBezTo>
                  <a:pt x="2020824" y="521208"/>
                  <a:pt x="1362456" y="-118872"/>
                  <a:pt x="749808" y="18288"/>
                </a:cubicBezTo>
                <a:lnTo>
                  <a:pt x="749808" y="18288"/>
                </a:lnTo>
              </a:path>
            </a:pathLst>
          </a:custGeom>
          <a:solidFill>
            <a:schemeClr val="accent5"/>
          </a:solidFill>
        </p:spPr>
      </p:sp>
      <p:sp>
        <p:nvSpPr>
          <p:cNvPr id="12" name="Vector_#color-2096&amp;3079"/>
          <p:cNvSpPr/>
          <p:nvPr userDrawn="1">
            <p:custDataLst>
              <p:tags r:id="rId6"/>
            </p:custDataLst>
          </p:nvPr>
        </p:nvSpPr>
        <p:spPr>
          <a:xfrm>
            <a:off x="0" y="4864608"/>
            <a:ext cx="1527048" cy="1993392"/>
          </a:xfrm>
          <a:custGeom>
            <a:avLst/>
            <a:gdLst/>
            <a:ahLst/>
            <a:cxnLst/>
            <a:rect l="l" t="t" r="r" b="b"/>
            <a:pathLst>
              <a:path w="1527048" h="1993392">
                <a:moveTo>
                  <a:pt x="1527048" y="1993392"/>
                </a:moveTo>
                <a:lnTo>
                  <a:pt x="0" y="1993392"/>
                </a:lnTo>
                <a:lnTo>
                  <a:pt x="0" y="0"/>
                </a:lnTo>
                <a:cubicBezTo>
                  <a:pt x="402336" y="118872"/>
                  <a:pt x="822960" y="484632"/>
                  <a:pt x="1060704" y="795528"/>
                </a:cubicBezTo>
                <a:cubicBezTo>
                  <a:pt x="1307592" y="1133856"/>
                  <a:pt x="1472184" y="1563624"/>
                  <a:pt x="1527048" y="1993392"/>
                </a:cubicBezTo>
              </a:path>
            </a:pathLst>
          </a:custGeom>
          <a:solidFill>
            <a:schemeClr val="accent6"/>
          </a:solidFill>
        </p:spPr>
      </p:sp>
      <p:sp>
        <p:nvSpPr>
          <p:cNvPr id="13" name="Vector_#color-2096&amp;3082"/>
          <p:cNvSpPr/>
          <p:nvPr userDrawn="1">
            <p:custDataLst>
              <p:tags r:id="rId7"/>
            </p:custDataLst>
          </p:nvPr>
        </p:nvSpPr>
        <p:spPr>
          <a:xfrm>
            <a:off x="10920984" y="5394960"/>
            <a:ext cx="1271016" cy="1463040"/>
          </a:xfrm>
          <a:custGeom>
            <a:avLst/>
            <a:gdLst/>
            <a:ahLst/>
            <a:cxnLst/>
            <a:rect l="l" t="t" r="r" b="b"/>
            <a:pathLst>
              <a:path w="1271016" h="1463040">
                <a:moveTo>
                  <a:pt x="1271016" y="45720"/>
                </a:moveTo>
                <a:lnTo>
                  <a:pt x="1271016" y="1463040"/>
                </a:lnTo>
                <a:lnTo>
                  <a:pt x="109728" y="1463040"/>
                </a:lnTo>
                <a:cubicBezTo>
                  <a:pt x="82296" y="1417320"/>
                  <a:pt x="64008" y="1371600"/>
                  <a:pt x="45720" y="1316736"/>
                </a:cubicBezTo>
                <a:cubicBezTo>
                  <a:pt x="-118872" y="822960"/>
                  <a:pt x="146304" y="219456"/>
                  <a:pt x="694944" y="45720"/>
                </a:cubicBezTo>
                <a:cubicBezTo>
                  <a:pt x="886968" y="-18288"/>
                  <a:pt x="1088136" y="-9144"/>
                  <a:pt x="1271016" y="45720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15" name="Vector (Stroke)_#color-2096&amp;3085"/>
          <p:cNvSpPr/>
          <p:nvPr userDrawn="1">
            <p:custDataLst>
              <p:tags r:id="rId8"/>
            </p:custDataLst>
          </p:nvPr>
        </p:nvSpPr>
        <p:spPr>
          <a:xfrm>
            <a:off x="9400032" y="0"/>
            <a:ext cx="2788920" cy="3630168"/>
          </a:xfrm>
          <a:custGeom>
            <a:avLst/>
            <a:gdLst/>
            <a:ahLst/>
            <a:cxnLst/>
            <a:rect l="l" t="t" r="r" b="b"/>
            <a:pathLst>
              <a:path w="2788920" h="3630168">
                <a:moveTo>
                  <a:pt x="27432" y="0"/>
                </a:moveTo>
                <a:cubicBezTo>
                  <a:pt x="-45720" y="512064"/>
                  <a:pt x="36576" y="1014984"/>
                  <a:pt x="301752" y="1408176"/>
                </a:cubicBezTo>
                <a:lnTo>
                  <a:pt x="301752" y="1408176"/>
                </a:lnTo>
                <a:cubicBezTo>
                  <a:pt x="630936" y="1901952"/>
                  <a:pt x="1179576" y="2157984"/>
                  <a:pt x="1755648" y="2240280"/>
                </a:cubicBezTo>
                <a:cubicBezTo>
                  <a:pt x="1746504" y="2423160"/>
                  <a:pt x="1773936" y="2596896"/>
                  <a:pt x="1837944" y="2770632"/>
                </a:cubicBezTo>
                <a:lnTo>
                  <a:pt x="1837944" y="2770632"/>
                </a:lnTo>
                <a:cubicBezTo>
                  <a:pt x="1993392" y="3154680"/>
                  <a:pt x="2340864" y="3456432"/>
                  <a:pt x="2788920" y="3630168"/>
                </a:cubicBezTo>
                <a:lnTo>
                  <a:pt x="2788920" y="3575304"/>
                </a:lnTo>
                <a:cubicBezTo>
                  <a:pt x="2359152" y="3410712"/>
                  <a:pt x="2029968" y="3108960"/>
                  <a:pt x="1892808" y="2752344"/>
                </a:cubicBezTo>
                <a:cubicBezTo>
                  <a:pt x="1819656" y="2587752"/>
                  <a:pt x="1801368" y="2414016"/>
                  <a:pt x="1810512" y="2249424"/>
                </a:cubicBezTo>
                <a:cubicBezTo>
                  <a:pt x="1965960" y="2267712"/>
                  <a:pt x="2121408" y="2276856"/>
                  <a:pt x="2276856" y="2267712"/>
                </a:cubicBezTo>
                <a:cubicBezTo>
                  <a:pt x="2459736" y="2267712"/>
                  <a:pt x="2624328" y="2249424"/>
                  <a:pt x="2788920" y="2221992"/>
                </a:cubicBezTo>
                <a:lnTo>
                  <a:pt x="2788920" y="2167128"/>
                </a:lnTo>
                <a:cubicBezTo>
                  <a:pt x="2624328" y="2194560"/>
                  <a:pt x="2459736" y="2212848"/>
                  <a:pt x="2276856" y="2221992"/>
                </a:cubicBezTo>
                <a:cubicBezTo>
                  <a:pt x="2121408" y="2221992"/>
                  <a:pt x="1965960" y="2212848"/>
                  <a:pt x="1810512" y="2194560"/>
                </a:cubicBezTo>
                <a:cubicBezTo>
                  <a:pt x="1847088" y="1801368"/>
                  <a:pt x="2048256" y="1408176"/>
                  <a:pt x="2304288" y="1088136"/>
                </a:cubicBezTo>
                <a:cubicBezTo>
                  <a:pt x="2459736" y="905256"/>
                  <a:pt x="2624328" y="749808"/>
                  <a:pt x="2788920" y="630936"/>
                </a:cubicBezTo>
                <a:lnTo>
                  <a:pt x="2788920" y="566928"/>
                </a:lnTo>
                <a:cubicBezTo>
                  <a:pt x="2606040" y="694944"/>
                  <a:pt x="2432304" y="859536"/>
                  <a:pt x="2267712" y="1060704"/>
                </a:cubicBezTo>
                <a:cubicBezTo>
                  <a:pt x="2002536" y="1380744"/>
                  <a:pt x="1801368" y="1783080"/>
                  <a:pt x="1764792" y="2185416"/>
                </a:cubicBezTo>
                <a:cubicBezTo>
                  <a:pt x="1197864" y="2103120"/>
                  <a:pt x="658368" y="1856232"/>
                  <a:pt x="347472" y="1380744"/>
                </a:cubicBezTo>
                <a:cubicBezTo>
                  <a:pt x="91440" y="996696"/>
                  <a:pt x="0" y="512064"/>
                  <a:pt x="73152" y="0"/>
                </a:cubicBezTo>
                <a:lnTo>
                  <a:pt x="27432" y="0"/>
                </a:lnTo>
              </a:path>
            </a:pathLst>
          </a:custGeom>
          <a:solidFill>
            <a:schemeClr val="bg1">
              <a:alpha val="6000"/>
            </a:schemeClr>
          </a:solidFill>
        </p:spPr>
      </p:sp>
      <p:sp>
        <p:nvSpPr>
          <p:cNvPr id="16" name="Vector (Stroke)_#color-2096&amp;3088"/>
          <p:cNvSpPr/>
          <p:nvPr userDrawn="1">
            <p:custDataLst>
              <p:tags r:id="rId9"/>
            </p:custDataLst>
          </p:nvPr>
        </p:nvSpPr>
        <p:spPr>
          <a:xfrm>
            <a:off x="9787128" y="6464808"/>
            <a:ext cx="2404872" cy="393192"/>
          </a:xfrm>
          <a:custGeom>
            <a:avLst/>
            <a:gdLst/>
            <a:ahLst/>
            <a:cxnLst/>
            <a:rect l="l" t="t" r="r" b="b"/>
            <a:pathLst>
              <a:path w="2404872" h="393192">
                <a:moveTo>
                  <a:pt x="109728" y="393192"/>
                </a:moveTo>
                <a:lnTo>
                  <a:pt x="0" y="393192"/>
                </a:lnTo>
                <a:cubicBezTo>
                  <a:pt x="164592" y="310896"/>
                  <a:pt x="338328" y="228600"/>
                  <a:pt x="530352" y="164592"/>
                </a:cubicBezTo>
                <a:cubicBezTo>
                  <a:pt x="1133856" y="-27432"/>
                  <a:pt x="1783080" y="-45720"/>
                  <a:pt x="2404872" y="82296"/>
                </a:cubicBezTo>
                <a:lnTo>
                  <a:pt x="2404872" y="137160"/>
                </a:lnTo>
                <a:cubicBezTo>
                  <a:pt x="1783080" y="0"/>
                  <a:pt x="1143000" y="18288"/>
                  <a:pt x="548640" y="219456"/>
                </a:cubicBezTo>
                <a:cubicBezTo>
                  <a:pt x="393192" y="265176"/>
                  <a:pt x="246888" y="329184"/>
                  <a:pt x="109728" y="393192"/>
                </a:cubicBezTo>
              </a:path>
            </a:pathLst>
          </a:custGeom>
          <a:solidFill>
            <a:schemeClr val="bg1">
              <a:alpha val="30000"/>
            </a:schemeClr>
          </a:solidFill>
        </p:spPr>
      </p:sp>
      <p:sp>
        <p:nvSpPr>
          <p:cNvPr id="17" name="Vector 2 (Stroke)_#color-2096&amp;309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6428232" cy="6858000"/>
          </a:xfrm>
          <a:custGeom>
            <a:avLst/>
            <a:gdLst/>
            <a:ahLst/>
            <a:cxnLst/>
            <a:rect l="l" t="t" r="r" b="b"/>
            <a:pathLst>
              <a:path w="6428232" h="6858000">
                <a:moveTo>
                  <a:pt x="6336792" y="0"/>
                </a:moveTo>
                <a:cubicBezTo>
                  <a:pt x="6382512" y="310896"/>
                  <a:pt x="6400800" y="731520"/>
                  <a:pt x="6327648" y="1124712"/>
                </a:cubicBezTo>
                <a:cubicBezTo>
                  <a:pt x="6236208" y="1600200"/>
                  <a:pt x="6016752" y="2029968"/>
                  <a:pt x="5550408" y="2212848"/>
                </a:cubicBezTo>
                <a:cubicBezTo>
                  <a:pt x="5266944" y="2322576"/>
                  <a:pt x="4937760" y="2286000"/>
                  <a:pt x="4599432" y="2185416"/>
                </a:cubicBezTo>
                <a:cubicBezTo>
                  <a:pt x="4352544" y="2121408"/>
                  <a:pt x="4096512" y="2011680"/>
                  <a:pt x="3840480" y="1911096"/>
                </a:cubicBezTo>
                <a:lnTo>
                  <a:pt x="3840480" y="1911096"/>
                </a:lnTo>
                <a:lnTo>
                  <a:pt x="3840480" y="1911096"/>
                </a:lnTo>
                <a:cubicBezTo>
                  <a:pt x="3739896" y="1865376"/>
                  <a:pt x="3639312" y="1828800"/>
                  <a:pt x="3538728" y="1783080"/>
                </a:cubicBezTo>
                <a:cubicBezTo>
                  <a:pt x="3182112" y="1645920"/>
                  <a:pt x="2834640" y="1536192"/>
                  <a:pt x="2514600" y="1536192"/>
                </a:cubicBezTo>
                <a:cubicBezTo>
                  <a:pt x="2185416" y="1536192"/>
                  <a:pt x="1883664" y="1655064"/>
                  <a:pt x="1645920" y="1975104"/>
                </a:cubicBezTo>
                <a:cubicBezTo>
                  <a:pt x="1362456" y="2359152"/>
                  <a:pt x="1289304" y="2697480"/>
                  <a:pt x="1353312" y="3017520"/>
                </a:cubicBezTo>
                <a:cubicBezTo>
                  <a:pt x="1408176" y="3337560"/>
                  <a:pt x="1600200" y="3621024"/>
                  <a:pt x="1828800" y="3895344"/>
                </a:cubicBezTo>
                <a:cubicBezTo>
                  <a:pt x="1938528" y="4023360"/>
                  <a:pt x="2066544" y="4160520"/>
                  <a:pt x="2185416" y="4279392"/>
                </a:cubicBezTo>
                <a:cubicBezTo>
                  <a:pt x="2212848" y="4306824"/>
                  <a:pt x="2240280" y="4334256"/>
                  <a:pt x="2267712" y="4361688"/>
                </a:cubicBezTo>
                <a:lnTo>
                  <a:pt x="2267712" y="4361688"/>
                </a:lnTo>
                <a:cubicBezTo>
                  <a:pt x="2359152" y="4462272"/>
                  <a:pt x="2450592" y="4553712"/>
                  <a:pt x="2542032" y="4654296"/>
                </a:cubicBezTo>
                <a:cubicBezTo>
                  <a:pt x="2761488" y="4892040"/>
                  <a:pt x="2926080" y="5120640"/>
                  <a:pt x="2962656" y="5340096"/>
                </a:cubicBezTo>
                <a:cubicBezTo>
                  <a:pt x="3063240" y="5907024"/>
                  <a:pt x="2871216" y="6327648"/>
                  <a:pt x="2578608" y="6601968"/>
                </a:cubicBezTo>
                <a:cubicBezTo>
                  <a:pt x="2478024" y="6711696"/>
                  <a:pt x="2359152" y="6793992"/>
                  <a:pt x="2240280" y="6858000"/>
                </a:cubicBezTo>
                <a:lnTo>
                  <a:pt x="2340864" y="6858000"/>
                </a:lnTo>
                <a:cubicBezTo>
                  <a:pt x="2441448" y="6793992"/>
                  <a:pt x="2532888" y="6720840"/>
                  <a:pt x="2615184" y="6638544"/>
                </a:cubicBezTo>
                <a:cubicBezTo>
                  <a:pt x="2916936" y="6345936"/>
                  <a:pt x="3118104" y="5916168"/>
                  <a:pt x="3017520" y="5330952"/>
                </a:cubicBezTo>
                <a:cubicBezTo>
                  <a:pt x="2971800" y="5093208"/>
                  <a:pt x="2798064" y="4855464"/>
                  <a:pt x="2578608" y="4617720"/>
                </a:cubicBezTo>
                <a:cubicBezTo>
                  <a:pt x="2487168" y="4517136"/>
                  <a:pt x="2395728" y="4425696"/>
                  <a:pt x="2304288" y="4325112"/>
                </a:cubicBezTo>
                <a:cubicBezTo>
                  <a:pt x="2276856" y="4297680"/>
                  <a:pt x="2249424" y="4270248"/>
                  <a:pt x="2221992" y="4242816"/>
                </a:cubicBezTo>
                <a:cubicBezTo>
                  <a:pt x="2103120" y="4123944"/>
                  <a:pt x="1975104" y="3995928"/>
                  <a:pt x="1865376" y="3858768"/>
                </a:cubicBezTo>
                <a:cubicBezTo>
                  <a:pt x="1645920" y="3593592"/>
                  <a:pt x="1463040" y="3310128"/>
                  <a:pt x="1399032" y="3008376"/>
                </a:cubicBezTo>
                <a:cubicBezTo>
                  <a:pt x="1344168" y="2706624"/>
                  <a:pt x="1408176" y="2377440"/>
                  <a:pt x="1682496" y="2011680"/>
                </a:cubicBezTo>
                <a:cubicBezTo>
                  <a:pt x="1920240" y="1700784"/>
                  <a:pt x="2203704" y="1581912"/>
                  <a:pt x="2514600" y="1581912"/>
                </a:cubicBezTo>
                <a:cubicBezTo>
                  <a:pt x="2825496" y="1581912"/>
                  <a:pt x="3163824" y="1691640"/>
                  <a:pt x="3520440" y="1837944"/>
                </a:cubicBezTo>
                <a:cubicBezTo>
                  <a:pt x="3621024" y="1874520"/>
                  <a:pt x="3721608" y="1911096"/>
                  <a:pt x="3822192" y="1956816"/>
                </a:cubicBezTo>
                <a:cubicBezTo>
                  <a:pt x="4078224" y="2057400"/>
                  <a:pt x="4334256" y="2167128"/>
                  <a:pt x="4581144" y="2240280"/>
                </a:cubicBezTo>
                <a:cubicBezTo>
                  <a:pt x="4928616" y="2340864"/>
                  <a:pt x="5266944" y="2377440"/>
                  <a:pt x="5568696" y="2258568"/>
                </a:cubicBezTo>
                <a:cubicBezTo>
                  <a:pt x="6053328" y="2066544"/>
                  <a:pt x="6281928" y="1618488"/>
                  <a:pt x="6373368" y="1133856"/>
                </a:cubicBezTo>
                <a:cubicBezTo>
                  <a:pt x="6455664" y="740664"/>
                  <a:pt x="6437376" y="320040"/>
                  <a:pt x="6391656" y="0"/>
                </a:cubicBezTo>
                <a:lnTo>
                  <a:pt x="6336792" y="0"/>
                </a:lnTo>
                <a:moveTo>
                  <a:pt x="320040" y="6858000"/>
                </a:moveTo>
                <a:lnTo>
                  <a:pt x="457200" y="6858000"/>
                </a:lnTo>
                <a:cubicBezTo>
                  <a:pt x="301752" y="6793992"/>
                  <a:pt x="146304" y="6720840"/>
                  <a:pt x="0" y="6620256"/>
                </a:cubicBezTo>
                <a:lnTo>
                  <a:pt x="0" y="6684264"/>
                </a:lnTo>
                <a:cubicBezTo>
                  <a:pt x="109728" y="6748272"/>
                  <a:pt x="219456" y="6812280"/>
                  <a:pt x="320040" y="6858000"/>
                </a:cubicBezTo>
              </a:path>
            </a:pathLst>
          </a:custGeom>
          <a:solidFill>
            <a:schemeClr val="bg1">
              <a:alpha val="15000"/>
            </a:schemeClr>
          </a:solidFill>
        </p:spPr>
      </p:sp>
      <p:sp>
        <p:nvSpPr>
          <p:cNvPr id="19" name="Union_#color-2096&amp;2175"/>
          <p:cNvSpPr/>
          <p:nvPr userDrawn="1">
            <p:custDataLst>
              <p:tags r:id="rId11"/>
            </p:custDataLst>
          </p:nvPr>
        </p:nvSpPr>
        <p:spPr>
          <a:xfrm>
            <a:off x="9985248" y="886968"/>
            <a:ext cx="1536192" cy="2084832"/>
          </a:xfrm>
          <a:custGeom>
            <a:avLst/>
            <a:gdLst/>
            <a:ahLst/>
            <a:cxnLst/>
            <a:rect l="l" t="t" r="r" b="b"/>
            <a:pathLst>
              <a:path w="1536192" h="2084832">
                <a:moveTo>
                  <a:pt x="621792" y="73152"/>
                </a:moveTo>
                <a:cubicBezTo>
                  <a:pt x="603504" y="73152"/>
                  <a:pt x="585216" y="64008"/>
                  <a:pt x="566928" y="45720"/>
                </a:cubicBezTo>
                <a:cubicBezTo>
                  <a:pt x="548640" y="36576"/>
                  <a:pt x="557784" y="9144"/>
                  <a:pt x="576072" y="0"/>
                </a:cubicBezTo>
                <a:cubicBezTo>
                  <a:pt x="594360" y="0"/>
                  <a:pt x="603504" y="0"/>
                  <a:pt x="612648" y="9144"/>
                </a:cubicBezTo>
                <a:cubicBezTo>
                  <a:pt x="621792" y="9144"/>
                  <a:pt x="630936" y="9144"/>
                  <a:pt x="630936" y="9144"/>
                </a:cubicBezTo>
                <a:cubicBezTo>
                  <a:pt x="640080" y="9144"/>
                  <a:pt x="658368" y="9144"/>
                  <a:pt x="667512" y="18288"/>
                </a:cubicBezTo>
                <a:cubicBezTo>
                  <a:pt x="676656" y="18288"/>
                  <a:pt x="685800" y="18288"/>
                  <a:pt x="694944" y="18288"/>
                </a:cubicBezTo>
                <a:cubicBezTo>
                  <a:pt x="749808" y="27432"/>
                  <a:pt x="731520" y="109728"/>
                  <a:pt x="685800" y="91440"/>
                </a:cubicBezTo>
                <a:cubicBezTo>
                  <a:pt x="676656" y="91440"/>
                  <a:pt x="667512" y="91440"/>
                  <a:pt x="649224" y="82296"/>
                </a:cubicBezTo>
                <a:cubicBezTo>
                  <a:pt x="640080" y="82296"/>
                  <a:pt x="630936" y="82296"/>
                  <a:pt x="621792" y="73152"/>
                </a:cubicBezTo>
                <a:moveTo>
                  <a:pt x="1362456" y="210312"/>
                </a:moveTo>
                <a:lnTo>
                  <a:pt x="1362456" y="210312"/>
                </a:lnTo>
                <a:cubicBezTo>
                  <a:pt x="1371600" y="219456"/>
                  <a:pt x="1371600" y="219456"/>
                  <a:pt x="1371600" y="228600"/>
                </a:cubicBezTo>
                <a:cubicBezTo>
                  <a:pt x="1389888" y="246888"/>
                  <a:pt x="1435608" y="237744"/>
                  <a:pt x="1435608" y="201168"/>
                </a:cubicBezTo>
                <a:cubicBezTo>
                  <a:pt x="1426464" y="192024"/>
                  <a:pt x="1426464" y="182880"/>
                  <a:pt x="1417320" y="182880"/>
                </a:cubicBezTo>
                <a:cubicBezTo>
                  <a:pt x="1417320" y="173736"/>
                  <a:pt x="1408176" y="173736"/>
                  <a:pt x="1408176" y="173736"/>
                </a:cubicBezTo>
                <a:cubicBezTo>
                  <a:pt x="1408176" y="164592"/>
                  <a:pt x="1399032" y="164592"/>
                  <a:pt x="1399032" y="155448"/>
                </a:cubicBezTo>
                <a:cubicBezTo>
                  <a:pt x="1389888" y="155448"/>
                  <a:pt x="1389888" y="146304"/>
                  <a:pt x="1380744" y="146304"/>
                </a:cubicBezTo>
                <a:cubicBezTo>
                  <a:pt x="1371600" y="137160"/>
                  <a:pt x="1362456" y="128016"/>
                  <a:pt x="1362456" y="118872"/>
                </a:cubicBezTo>
                <a:lnTo>
                  <a:pt x="1362456" y="118872"/>
                </a:lnTo>
                <a:lnTo>
                  <a:pt x="1362456" y="118872"/>
                </a:lnTo>
                <a:lnTo>
                  <a:pt x="1362456" y="118872"/>
                </a:lnTo>
                <a:cubicBezTo>
                  <a:pt x="1344168" y="109728"/>
                  <a:pt x="1335024" y="91440"/>
                  <a:pt x="1325880" y="82296"/>
                </a:cubicBezTo>
                <a:cubicBezTo>
                  <a:pt x="1316736" y="73152"/>
                  <a:pt x="1298448" y="73152"/>
                  <a:pt x="1298448" y="82296"/>
                </a:cubicBezTo>
                <a:cubicBezTo>
                  <a:pt x="1298448" y="100584"/>
                  <a:pt x="1307592" y="128016"/>
                  <a:pt x="1316736" y="146304"/>
                </a:cubicBezTo>
                <a:lnTo>
                  <a:pt x="1316736" y="146304"/>
                </a:lnTo>
                <a:lnTo>
                  <a:pt x="1316736" y="146304"/>
                </a:lnTo>
                <a:cubicBezTo>
                  <a:pt x="1325880" y="146304"/>
                  <a:pt x="1325880" y="155448"/>
                  <a:pt x="1325880" y="155448"/>
                </a:cubicBezTo>
                <a:cubicBezTo>
                  <a:pt x="1335024" y="164592"/>
                  <a:pt x="1335024" y="173736"/>
                  <a:pt x="1344168" y="173736"/>
                </a:cubicBezTo>
                <a:lnTo>
                  <a:pt x="1344168" y="173736"/>
                </a:lnTo>
                <a:lnTo>
                  <a:pt x="1344168" y="173736"/>
                </a:lnTo>
                <a:cubicBezTo>
                  <a:pt x="1344168" y="182880"/>
                  <a:pt x="1353312" y="192024"/>
                  <a:pt x="1353312" y="201168"/>
                </a:cubicBezTo>
                <a:cubicBezTo>
                  <a:pt x="1353312" y="201168"/>
                  <a:pt x="1362456" y="210312"/>
                  <a:pt x="1362456" y="210312"/>
                </a:cubicBezTo>
                <a:moveTo>
                  <a:pt x="1261872" y="420624"/>
                </a:moveTo>
                <a:cubicBezTo>
                  <a:pt x="1252728" y="420624"/>
                  <a:pt x="1252728" y="411480"/>
                  <a:pt x="1252728" y="411480"/>
                </a:cubicBezTo>
                <a:cubicBezTo>
                  <a:pt x="1243584" y="402336"/>
                  <a:pt x="1243584" y="393192"/>
                  <a:pt x="1234440" y="384048"/>
                </a:cubicBezTo>
                <a:lnTo>
                  <a:pt x="1234440" y="384048"/>
                </a:lnTo>
                <a:cubicBezTo>
                  <a:pt x="1234440" y="384048"/>
                  <a:pt x="1225296" y="374904"/>
                  <a:pt x="1225296" y="365760"/>
                </a:cubicBezTo>
                <a:cubicBezTo>
                  <a:pt x="1216152" y="365760"/>
                  <a:pt x="1216152" y="356616"/>
                  <a:pt x="1216152" y="356616"/>
                </a:cubicBezTo>
                <a:lnTo>
                  <a:pt x="1216152" y="356616"/>
                </a:lnTo>
                <a:lnTo>
                  <a:pt x="1216152" y="356616"/>
                </a:lnTo>
                <a:cubicBezTo>
                  <a:pt x="1207008" y="338328"/>
                  <a:pt x="1188720" y="310896"/>
                  <a:pt x="1188720" y="292608"/>
                </a:cubicBezTo>
                <a:cubicBezTo>
                  <a:pt x="1197864" y="283464"/>
                  <a:pt x="1216152" y="283464"/>
                  <a:pt x="1216152" y="292608"/>
                </a:cubicBezTo>
                <a:cubicBezTo>
                  <a:pt x="1225296" y="301752"/>
                  <a:pt x="1243584" y="320040"/>
                  <a:pt x="1252728" y="329184"/>
                </a:cubicBezTo>
                <a:cubicBezTo>
                  <a:pt x="1261872" y="338328"/>
                  <a:pt x="1271016" y="347472"/>
                  <a:pt x="1280160" y="356616"/>
                </a:cubicBezTo>
                <a:cubicBezTo>
                  <a:pt x="1280160" y="356616"/>
                  <a:pt x="1289304" y="365760"/>
                  <a:pt x="1289304" y="365760"/>
                </a:cubicBezTo>
                <a:cubicBezTo>
                  <a:pt x="1298448" y="374904"/>
                  <a:pt x="1298448" y="374904"/>
                  <a:pt x="1307592" y="384048"/>
                </a:cubicBezTo>
                <a:cubicBezTo>
                  <a:pt x="1307592" y="384048"/>
                  <a:pt x="1307592" y="384048"/>
                  <a:pt x="1307592" y="393192"/>
                </a:cubicBezTo>
                <a:cubicBezTo>
                  <a:pt x="1316736" y="393192"/>
                  <a:pt x="1325880" y="402336"/>
                  <a:pt x="1325880" y="411480"/>
                </a:cubicBezTo>
                <a:cubicBezTo>
                  <a:pt x="1335024" y="448056"/>
                  <a:pt x="1289304" y="457200"/>
                  <a:pt x="1271016" y="438912"/>
                </a:cubicBezTo>
                <a:cubicBezTo>
                  <a:pt x="1271016" y="429768"/>
                  <a:pt x="1261872" y="429768"/>
                  <a:pt x="1261872" y="420624"/>
                </a:cubicBezTo>
                <a:lnTo>
                  <a:pt x="1261872" y="420624"/>
                </a:lnTo>
                <a:moveTo>
                  <a:pt x="1252728" y="850392"/>
                </a:moveTo>
                <a:cubicBezTo>
                  <a:pt x="1261872" y="896112"/>
                  <a:pt x="1197864" y="914400"/>
                  <a:pt x="1188720" y="859536"/>
                </a:cubicBezTo>
                <a:cubicBezTo>
                  <a:pt x="1188720" y="877824"/>
                  <a:pt x="1170432" y="850392"/>
                  <a:pt x="1170432" y="850392"/>
                </a:cubicBezTo>
                <a:cubicBezTo>
                  <a:pt x="1170432" y="850392"/>
                  <a:pt x="1161288" y="841248"/>
                  <a:pt x="1161288" y="841248"/>
                </a:cubicBezTo>
                <a:cubicBezTo>
                  <a:pt x="1161288" y="832104"/>
                  <a:pt x="1152144" y="822960"/>
                  <a:pt x="1152144" y="813816"/>
                </a:cubicBezTo>
                <a:cubicBezTo>
                  <a:pt x="1143000" y="813816"/>
                  <a:pt x="1143000" y="804672"/>
                  <a:pt x="1143000" y="795528"/>
                </a:cubicBezTo>
                <a:cubicBezTo>
                  <a:pt x="1133856" y="795528"/>
                  <a:pt x="1133856" y="786384"/>
                  <a:pt x="1124712" y="777240"/>
                </a:cubicBezTo>
                <a:lnTo>
                  <a:pt x="1124712" y="777240"/>
                </a:lnTo>
                <a:cubicBezTo>
                  <a:pt x="1115568" y="758952"/>
                  <a:pt x="1106424" y="749808"/>
                  <a:pt x="1106424" y="731520"/>
                </a:cubicBezTo>
                <a:cubicBezTo>
                  <a:pt x="1097280" y="704088"/>
                  <a:pt x="1133856" y="685800"/>
                  <a:pt x="1143000" y="713232"/>
                </a:cubicBezTo>
                <a:cubicBezTo>
                  <a:pt x="1152144" y="713232"/>
                  <a:pt x="1152144" y="722376"/>
                  <a:pt x="1161288" y="731520"/>
                </a:cubicBezTo>
                <a:cubicBezTo>
                  <a:pt x="1161288" y="731520"/>
                  <a:pt x="1170432" y="731520"/>
                  <a:pt x="1170432" y="740664"/>
                </a:cubicBezTo>
                <a:cubicBezTo>
                  <a:pt x="1179576" y="740664"/>
                  <a:pt x="1179576" y="749808"/>
                  <a:pt x="1188720" y="758952"/>
                </a:cubicBezTo>
                <a:cubicBezTo>
                  <a:pt x="1188720" y="768096"/>
                  <a:pt x="1197864" y="768096"/>
                  <a:pt x="1197864" y="777240"/>
                </a:cubicBezTo>
                <a:cubicBezTo>
                  <a:pt x="1207008" y="795528"/>
                  <a:pt x="1216152" y="804672"/>
                  <a:pt x="1225296" y="822960"/>
                </a:cubicBezTo>
                <a:cubicBezTo>
                  <a:pt x="1234440" y="822960"/>
                  <a:pt x="1234440" y="822960"/>
                  <a:pt x="1234440" y="832104"/>
                </a:cubicBezTo>
                <a:cubicBezTo>
                  <a:pt x="1243584" y="832104"/>
                  <a:pt x="1243584" y="841248"/>
                  <a:pt x="1252728" y="850392"/>
                </a:cubicBezTo>
                <a:moveTo>
                  <a:pt x="1399032" y="685800"/>
                </a:moveTo>
                <a:cubicBezTo>
                  <a:pt x="1408176" y="704088"/>
                  <a:pt x="1417320" y="722376"/>
                  <a:pt x="1426464" y="731520"/>
                </a:cubicBezTo>
                <a:cubicBezTo>
                  <a:pt x="1444752" y="777240"/>
                  <a:pt x="1389888" y="795528"/>
                  <a:pt x="1362456" y="758952"/>
                </a:cubicBezTo>
                <a:cubicBezTo>
                  <a:pt x="1362456" y="749808"/>
                  <a:pt x="1353312" y="740664"/>
                  <a:pt x="1344168" y="731520"/>
                </a:cubicBezTo>
                <a:cubicBezTo>
                  <a:pt x="1344168" y="722376"/>
                  <a:pt x="1335024" y="713232"/>
                  <a:pt x="1335024" y="704088"/>
                </a:cubicBezTo>
                <a:cubicBezTo>
                  <a:pt x="1325880" y="694944"/>
                  <a:pt x="1325880" y="694944"/>
                  <a:pt x="1325880" y="685800"/>
                </a:cubicBezTo>
                <a:cubicBezTo>
                  <a:pt x="1316736" y="676656"/>
                  <a:pt x="1307592" y="667512"/>
                  <a:pt x="1307592" y="649224"/>
                </a:cubicBezTo>
                <a:cubicBezTo>
                  <a:pt x="1307592" y="640080"/>
                  <a:pt x="1307592" y="630936"/>
                  <a:pt x="1316736" y="621792"/>
                </a:cubicBezTo>
                <a:lnTo>
                  <a:pt x="1316736" y="621792"/>
                </a:lnTo>
                <a:cubicBezTo>
                  <a:pt x="1344168" y="612648"/>
                  <a:pt x="1362456" y="640080"/>
                  <a:pt x="1371600" y="658368"/>
                </a:cubicBezTo>
                <a:cubicBezTo>
                  <a:pt x="1380744" y="667512"/>
                  <a:pt x="1389888" y="676656"/>
                  <a:pt x="1399032" y="685800"/>
                </a:cubicBezTo>
                <a:moveTo>
                  <a:pt x="1289304" y="1133856"/>
                </a:moveTo>
                <a:cubicBezTo>
                  <a:pt x="1280160" y="1115568"/>
                  <a:pt x="1261872" y="1097280"/>
                  <a:pt x="1243584" y="1078992"/>
                </a:cubicBezTo>
                <a:cubicBezTo>
                  <a:pt x="1234440" y="1069848"/>
                  <a:pt x="1216152" y="1069848"/>
                  <a:pt x="1216152" y="1088136"/>
                </a:cubicBezTo>
                <a:cubicBezTo>
                  <a:pt x="1207008" y="1106424"/>
                  <a:pt x="1225296" y="1124712"/>
                  <a:pt x="1234440" y="1143000"/>
                </a:cubicBezTo>
                <a:cubicBezTo>
                  <a:pt x="1234440" y="1143000"/>
                  <a:pt x="1243584" y="1152144"/>
                  <a:pt x="1243584" y="1161288"/>
                </a:cubicBezTo>
                <a:cubicBezTo>
                  <a:pt x="1243584" y="1170432"/>
                  <a:pt x="1243584" y="1170432"/>
                  <a:pt x="1252728" y="1170432"/>
                </a:cubicBezTo>
                <a:cubicBezTo>
                  <a:pt x="1261872" y="1197864"/>
                  <a:pt x="1271016" y="1216152"/>
                  <a:pt x="1289304" y="1225296"/>
                </a:cubicBezTo>
                <a:cubicBezTo>
                  <a:pt x="1316736" y="1252728"/>
                  <a:pt x="1344168" y="1207008"/>
                  <a:pt x="1325880" y="1179576"/>
                </a:cubicBezTo>
                <a:cubicBezTo>
                  <a:pt x="1316736" y="1179576"/>
                  <a:pt x="1307592" y="1161288"/>
                  <a:pt x="1298448" y="1152144"/>
                </a:cubicBezTo>
                <a:cubicBezTo>
                  <a:pt x="1298448" y="1152144"/>
                  <a:pt x="1289304" y="1143000"/>
                  <a:pt x="1289304" y="1133856"/>
                </a:cubicBezTo>
                <a:moveTo>
                  <a:pt x="1069848" y="1225296"/>
                </a:moveTo>
                <a:cubicBezTo>
                  <a:pt x="1078992" y="1225296"/>
                  <a:pt x="1078992" y="1234440"/>
                  <a:pt x="1088136" y="1234440"/>
                </a:cubicBezTo>
                <a:cubicBezTo>
                  <a:pt x="1097280" y="1252728"/>
                  <a:pt x="1115568" y="1261872"/>
                  <a:pt x="1124712" y="1280160"/>
                </a:cubicBezTo>
                <a:cubicBezTo>
                  <a:pt x="1133856" y="1298448"/>
                  <a:pt x="1133856" y="1307592"/>
                  <a:pt x="1124712" y="1325880"/>
                </a:cubicBezTo>
                <a:cubicBezTo>
                  <a:pt x="1115568" y="1325880"/>
                  <a:pt x="1097280" y="1325880"/>
                  <a:pt x="1088136" y="1316736"/>
                </a:cubicBezTo>
                <a:cubicBezTo>
                  <a:pt x="1078992" y="1307592"/>
                  <a:pt x="1060704" y="1289304"/>
                  <a:pt x="1051560" y="1280160"/>
                </a:cubicBezTo>
                <a:lnTo>
                  <a:pt x="1051560" y="1280160"/>
                </a:lnTo>
                <a:cubicBezTo>
                  <a:pt x="1033272" y="1261872"/>
                  <a:pt x="1024128" y="1243584"/>
                  <a:pt x="1005840" y="1225296"/>
                </a:cubicBezTo>
                <a:cubicBezTo>
                  <a:pt x="996696" y="1197864"/>
                  <a:pt x="1024128" y="1179576"/>
                  <a:pt x="1042416" y="1188720"/>
                </a:cubicBezTo>
                <a:cubicBezTo>
                  <a:pt x="1051560" y="1197864"/>
                  <a:pt x="1060704" y="1207008"/>
                  <a:pt x="1069848" y="1225296"/>
                </a:cubicBez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lnTo>
                  <a:pt x="1069848" y="1225296"/>
                </a:lnTo>
                <a:moveTo>
                  <a:pt x="777240" y="1152144"/>
                </a:moveTo>
                <a:cubicBezTo>
                  <a:pt x="768096" y="1143000"/>
                  <a:pt x="758952" y="1124712"/>
                  <a:pt x="749808" y="1115568"/>
                </a:cubicBezTo>
                <a:cubicBezTo>
                  <a:pt x="740664" y="1115568"/>
                  <a:pt x="740664" y="1115568"/>
                  <a:pt x="740664" y="1106424"/>
                </a:cubicBezTo>
                <a:cubicBezTo>
                  <a:pt x="722376" y="1088136"/>
                  <a:pt x="713232" y="1069848"/>
                  <a:pt x="685800" y="1069848"/>
                </a:cubicBezTo>
                <a:cubicBezTo>
                  <a:pt x="676656" y="1069848"/>
                  <a:pt x="667512" y="1088136"/>
                  <a:pt x="667512" y="1097280"/>
                </a:cubicBezTo>
                <a:cubicBezTo>
                  <a:pt x="685800" y="1115568"/>
                  <a:pt x="694944" y="1143000"/>
                  <a:pt x="713232" y="1161288"/>
                </a:cubicBezTo>
                <a:cubicBezTo>
                  <a:pt x="722376" y="1179576"/>
                  <a:pt x="740664" y="1207008"/>
                  <a:pt x="749808" y="1225296"/>
                </a:cubicBezTo>
                <a:cubicBezTo>
                  <a:pt x="777240" y="1271016"/>
                  <a:pt x="841248" y="1216152"/>
                  <a:pt x="804672" y="1179576"/>
                </a:cubicBezTo>
                <a:cubicBezTo>
                  <a:pt x="804672" y="1179576"/>
                  <a:pt x="804672" y="1179576"/>
                  <a:pt x="804672" y="1179576"/>
                </a:cubicBezTo>
                <a:cubicBezTo>
                  <a:pt x="795528" y="1170432"/>
                  <a:pt x="786384" y="1161288"/>
                  <a:pt x="777240" y="1152144"/>
                </a:cubicBezTo>
                <a:moveTo>
                  <a:pt x="630936" y="768096"/>
                </a:moveTo>
                <a:cubicBezTo>
                  <a:pt x="649224" y="786384"/>
                  <a:pt x="667512" y="795528"/>
                  <a:pt x="676656" y="795528"/>
                </a:cubicBezTo>
                <a:cubicBezTo>
                  <a:pt x="722376" y="804672"/>
                  <a:pt x="694944" y="868680"/>
                  <a:pt x="658368" y="859536"/>
                </a:cubicBezTo>
                <a:cubicBezTo>
                  <a:pt x="649224" y="850392"/>
                  <a:pt x="630936" y="841248"/>
                  <a:pt x="621792" y="832104"/>
                </a:cubicBezTo>
                <a:lnTo>
                  <a:pt x="621792" y="832104"/>
                </a:lnTo>
                <a:cubicBezTo>
                  <a:pt x="612648" y="832104"/>
                  <a:pt x="603504" y="822960"/>
                  <a:pt x="603504" y="822960"/>
                </a:cubicBezTo>
                <a:cubicBezTo>
                  <a:pt x="585216" y="813816"/>
                  <a:pt x="557784" y="795528"/>
                  <a:pt x="557784" y="768096"/>
                </a:cubicBezTo>
                <a:cubicBezTo>
                  <a:pt x="548640" y="758952"/>
                  <a:pt x="557784" y="749808"/>
                  <a:pt x="566928" y="749808"/>
                </a:cubicBezTo>
                <a:cubicBezTo>
                  <a:pt x="594360" y="740664"/>
                  <a:pt x="612648" y="758952"/>
                  <a:pt x="630936" y="768096"/>
                </a:cubicBezTo>
                <a:moveTo>
                  <a:pt x="429768" y="539496"/>
                </a:moveTo>
                <a:cubicBezTo>
                  <a:pt x="457200" y="557784"/>
                  <a:pt x="484632" y="502920"/>
                  <a:pt x="448056" y="484632"/>
                </a:cubicBezTo>
                <a:cubicBezTo>
                  <a:pt x="420624" y="475488"/>
                  <a:pt x="393192" y="466344"/>
                  <a:pt x="356616" y="457200"/>
                </a:cubicBezTo>
                <a:cubicBezTo>
                  <a:pt x="356616" y="457200"/>
                  <a:pt x="356616" y="457200"/>
                  <a:pt x="356616" y="457200"/>
                </a:cubicBezTo>
                <a:cubicBezTo>
                  <a:pt x="338328" y="448056"/>
                  <a:pt x="320040" y="448056"/>
                  <a:pt x="301752" y="457200"/>
                </a:cubicBezTo>
                <a:cubicBezTo>
                  <a:pt x="292608" y="466344"/>
                  <a:pt x="301752" y="484632"/>
                  <a:pt x="310896" y="484632"/>
                </a:cubicBezTo>
                <a:cubicBezTo>
                  <a:pt x="310896" y="484632"/>
                  <a:pt x="310896" y="484632"/>
                  <a:pt x="320040" y="484632"/>
                </a:cubicBezTo>
                <a:cubicBezTo>
                  <a:pt x="320040" y="484632"/>
                  <a:pt x="320040" y="493776"/>
                  <a:pt x="329184" y="493776"/>
                </a:cubicBezTo>
                <a:cubicBezTo>
                  <a:pt x="329184" y="493776"/>
                  <a:pt x="338328" y="493776"/>
                  <a:pt x="338328" y="493776"/>
                </a:cubicBezTo>
                <a:cubicBezTo>
                  <a:pt x="347472" y="502920"/>
                  <a:pt x="356616" y="502920"/>
                  <a:pt x="356616" y="502920"/>
                </a:cubicBezTo>
                <a:cubicBezTo>
                  <a:pt x="374904" y="512064"/>
                  <a:pt x="384048" y="512064"/>
                  <a:pt x="393192" y="521208"/>
                </a:cubicBez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lnTo>
                  <a:pt x="393192" y="521208"/>
                </a:lnTo>
                <a:cubicBezTo>
                  <a:pt x="402336" y="530352"/>
                  <a:pt x="411480" y="530352"/>
                  <a:pt x="429768" y="539496"/>
                </a:cubicBezTo>
                <a:moveTo>
                  <a:pt x="402336" y="283464"/>
                </a:moveTo>
                <a:cubicBezTo>
                  <a:pt x="393192" y="283464"/>
                  <a:pt x="393192" y="283464"/>
                  <a:pt x="384048" y="274320"/>
                </a:cubicBezTo>
                <a:cubicBezTo>
                  <a:pt x="365760" y="274320"/>
                  <a:pt x="338328" y="256032"/>
                  <a:pt x="329184" y="237744"/>
                </a:cubicBezTo>
                <a:cubicBezTo>
                  <a:pt x="320040" y="210312"/>
                  <a:pt x="384048" y="228600"/>
                  <a:pt x="393192" y="228600"/>
                </a:cubicBezTo>
                <a:cubicBezTo>
                  <a:pt x="402336" y="237744"/>
                  <a:pt x="411480" y="237744"/>
                  <a:pt x="420624" y="237744"/>
                </a:cubicBezTo>
                <a:cubicBezTo>
                  <a:pt x="457200" y="237744"/>
                  <a:pt x="484632" y="246888"/>
                  <a:pt x="493776" y="274320"/>
                </a:cubicBezTo>
                <a:cubicBezTo>
                  <a:pt x="493776" y="301752"/>
                  <a:pt x="466344" y="320040"/>
                  <a:pt x="448056" y="310896"/>
                </a:cubicBezTo>
                <a:cubicBezTo>
                  <a:pt x="448056" y="301752"/>
                  <a:pt x="448056" y="301752"/>
                  <a:pt x="438912" y="301752"/>
                </a:cubicBezTo>
                <a:cubicBezTo>
                  <a:pt x="438912" y="301752"/>
                  <a:pt x="438912" y="301752"/>
                  <a:pt x="438912" y="301752"/>
                </a:cubicBezTo>
                <a:cubicBezTo>
                  <a:pt x="429768" y="292608"/>
                  <a:pt x="420624" y="292608"/>
                  <a:pt x="420624" y="292608"/>
                </a:cubicBezTo>
                <a:cubicBezTo>
                  <a:pt x="411480" y="292608"/>
                  <a:pt x="411480" y="283464"/>
                  <a:pt x="402336" y="283464"/>
                </a:cubicBezTo>
                <a:moveTo>
                  <a:pt x="649224" y="493776"/>
                </a:moveTo>
                <a:cubicBezTo>
                  <a:pt x="649224" y="484632"/>
                  <a:pt x="649224" y="484632"/>
                  <a:pt x="640080" y="484632"/>
                </a:cubicBezTo>
                <a:cubicBezTo>
                  <a:pt x="630936" y="475488"/>
                  <a:pt x="612648" y="457200"/>
                  <a:pt x="603504" y="466344"/>
                </a:cubicBezTo>
                <a:cubicBezTo>
                  <a:pt x="594360" y="475488"/>
                  <a:pt x="594360" y="484632"/>
                  <a:pt x="603504" y="484632"/>
                </a:cubicBezTo>
                <a:cubicBezTo>
                  <a:pt x="603504" y="493776"/>
                  <a:pt x="603504" y="493776"/>
                  <a:pt x="603504" y="493776"/>
                </a:cubicBezTo>
                <a:cubicBezTo>
                  <a:pt x="603504" y="493776"/>
                  <a:pt x="603504" y="502920"/>
                  <a:pt x="612648" y="502920"/>
                </a:cubicBezTo>
                <a:cubicBezTo>
                  <a:pt x="612648" y="512064"/>
                  <a:pt x="621792" y="530352"/>
                  <a:pt x="640080" y="539496"/>
                </a:cubicBezTo>
                <a:cubicBezTo>
                  <a:pt x="658368" y="557784"/>
                  <a:pt x="676656" y="585216"/>
                  <a:pt x="694944" y="594360"/>
                </a:cubicBezTo>
                <a:cubicBezTo>
                  <a:pt x="731520" y="612648"/>
                  <a:pt x="758952" y="576072"/>
                  <a:pt x="731520" y="557784"/>
                </a:cubicBezTo>
                <a:cubicBezTo>
                  <a:pt x="722376" y="539496"/>
                  <a:pt x="704088" y="530352"/>
                  <a:pt x="694944" y="521208"/>
                </a:cubicBezTo>
                <a:cubicBezTo>
                  <a:pt x="685800" y="521208"/>
                  <a:pt x="676656" y="512064"/>
                  <a:pt x="667512" y="502920"/>
                </a:cubicBezTo>
                <a:lnTo>
                  <a:pt x="667512" y="502920"/>
                </a:lnTo>
                <a:cubicBezTo>
                  <a:pt x="667512" y="502920"/>
                  <a:pt x="658368" y="493776"/>
                  <a:pt x="649224" y="493776"/>
                </a:cubicBezTo>
                <a:moveTo>
                  <a:pt x="667512" y="228600"/>
                </a:moveTo>
                <a:cubicBezTo>
                  <a:pt x="667512" y="228600"/>
                  <a:pt x="676656" y="228600"/>
                  <a:pt x="685800" y="228600"/>
                </a:cubicBezTo>
                <a:cubicBezTo>
                  <a:pt x="704088" y="228600"/>
                  <a:pt x="731520" y="228600"/>
                  <a:pt x="749808" y="246888"/>
                </a:cubicBezTo>
                <a:cubicBezTo>
                  <a:pt x="758952" y="265176"/>
                  <a:pt x="740664" y="292608"/>
                  <a:pt x="722376" y="292608"/>
                </a:cubicBezTo>
                <a:cubicBezTo>
                  <a:pt x="713232" y="283464"/>
                  <a:pt x="704088" y="283464"/>
                  <a:pt x="694944" y="283464"/>
                </a:cubicBezTo>
                <a:cubicBezTo>
                  <a:pt x="685800" y="274320"/>
                  <a:pt x="685800" y="274320"/>
                  <a:pt x="676656" y="274320"/>
                </a:cubicBezTo>
                <a:cubicBezTo>
                  <a:pt x="658368" y="274320"/>
                  <a:pt x="640080" y="265176"/>
                  <a:pt x="621792" y="256032"/>
                </a:cubicBezTo>
                <a:cubicBezTo>
                  <a:pt x="612648" y="256032"/>
                  <a:pt x="612648" y="246888"/>
                  <a:pt x="612648" y="237744"/>
                </a:cubicBezTo>
                <a:cubicBezTo>
                  <a:pt x="630936" y="228600"/>
                  <a:pt x="649224" y="228600"/>
                  <a:pt x="667512" y="228600"/>
                </a:cubicBezTo>
                <a:moveTo>
                  <a:pt x="1517904" y="1088136"/>
                </a:moveTo>
                <a:lnTo>
                  <a:pt x="1517904" y="1088136"/>
                </a:lnTo>
                <a:cubicBezTo>
                  <a:pt x="1517904" y="1069848"/>
                  <a:pt x="1517904" y="1051560"/>
                  <a:pt x="1508760" y="1033272"/>
                </a:cubicBezTo>
                <a:cubicBezTo>
                  <a:pt x="1490472" y="1024128"/>
                  <a:pt x="1472184" y="1033272"/>
                  <a:pt x="1472184" y="1051560"/>
                </a:cubicBezTo>
                <a:cubicBezTo>
                  <a:pt x="1472184" y="1078992"/>
                  <a:pt x="1472184" y="1097280"/>
                  <a:pt x="1472184" y="1124712"/>
                </a:cubicBezTo>
                <a:cubicBezTo>
                  <a:pt x="1472184" y="1133856"/>
                  <a:pt x="1472184" y="1143000"/>
                  <a:pt x="1472184" y="1152144"/>
                </a:cubicBezTo>
                <a:cubicBezTo>
                  <a:pt x="1472184" y="1170432"/>
                  <a:pt x="1472184" y="1197864"/>
                  <a:pt x="1499616" y="1207008"/>
                </a:cubicBezTo>
                <a:cubicBezTo>
                  <a:pt x="1508760" y="1216152"/>
                  <a:pt x="1517904" y="1216152"/>
                  <a:pt x="1527048" y="1207008"/>
                </a:cubicBezTo>
                <a:cubicBezTo>
                  <a:pt x="1545336" y="1188720"/>
                  <a:pt x="1536192" y="1152144"/>
                  <a:pt x="1527048" y="1124712"/>
                </a:cubicBezTo>
                <a:cubicBezTo>
                  <a:pt x="1527048" y="1124712"/>
                  <a:pt x="1527048" y="1115568"/>
                  <a:pt x="1527048" y="1106424"/>
                </a:cubicBezTo>
                <a:cubicBezTo>
                  <a:pt x="1527048" y="1106424"/>
                  <a:pt x="1527048" y="1097280"/>
                  <a:pt x="1517904" y="1088136"/>
                </a:cubicBezTo>
                <a:moveTo>
                  <a:pt x="1444752" y="1453896"/>
                </a:moveTo>
                <a:cubicBezTo>
                  <a:pt x="1444752" y="1463040"/>
                  <a:pt x="1453896" y="1463040"/>
                  <a:pt x="1453896" y="1463040"/>
                </a:cubicBezTo>
                <a:cubicBezTo>
                  <a:pt x="1444752" y="1472184"/>
                  <a:pt x="1453896" y="1490472"/>
                  <a:pt x="1453896" y="1499616"/>
                </a:cubicBezTo>
                <a:cubicBezTo>
                  <a:pt x="1453896" y="1508760"/>
                  <a:pt x="1453896" y="1508760"/>
                  <a:pt x="1453896" y="1517904"/>
                </a:cubicBezTo>
                <a:cubicBezTo>
                  <a:pt x="1463040" y="1554480"/>
                  <a:pt x="1463040" y="1581912"/>
                  <a:pt x="1463040" y="1609344"/>
                </a:cubicBezTo>
                <a:lnTo>
                  <a:pt x="1463040" y="1609344"/>
                </a:lnTo>
                <a:cubicBezTo>
                  <a:pt x="1463040" y="1645920"/>
                  <a:pt x="1399032" y="1645920"/>
                  <a:pt x="1408176" y="1600200"/>
                </a:cubicBezTo>
                <a:cubicBezTo>
                  <a:pt x="1408176" y="1563624"/>
                  <a:pt x="1417320" y="1536192"/>
                  <a:pt x="1417320" y="1499616"/>
                </a:cubicBezTo>
                <a:lnTo>
                  <a:pt x="1417320" y="1499616"/>
                </a:lnTo>
                <a:cubicBezTo>
                  <a:pt x="1417320" y="1481328"/>
                  <a:pt x="1426464" y="1453896"/>
                  <a:pt x="1444752" y="1453896"/>
                </a:cubicBezTo>
                <a:moveTo>
                  <a:pt x="1261872" y="1527048"/>
                </a:moveTo>
                <a:cubicBezTo>
                  <a:pt x="1261872" y="1517904"/>
                  <a:pt x="1243584" y="1517904"/>
                  <a:pt x="1234440" y="1536192"/>
                </a:cubicBezTo>
                <a:cubicBezTo>
                  <a:pt x="1225296" y="1563624"/>
                  <a:pt x="1225296" y="1581912"/>
                  <a:pt x="1216152" y="1609344"/>
                </a:cubicBezTo>
                <a:cubicBezTo>
                  <a:pt x="1216152" y="1636776"/>
                  <a:pt x="1216152" y="1664208"/>
                  <a:pt x="1216152" y="1682496"/>
                </a:cubicBezTo>
                <a:cubicBezTo>
                  <a:pt x="1225296" y="1709928"/>
                  <a:pt x="1252728" y="1719072"/>
                  <a:pt x="1271016" y="1700784"/>
                </a:cubicBezTo>
                <a:cubicBezTo>
                  <a:pt x="1280160" y="1682496"/>
                  <a:pt x="1280160" y="1664208"/>
                  <a:pt x="1271016" y="1645920"/>
                </a:cubicBezTo>
                <a:cubicBezTo>
                  <a:pt x="1271016" y="1636776"/>
                  <a:pt x="1271016" y="1627632"/>
                  <a:pt x="1271016" y="1618488"/>
                </a:cubicBezTo>
                <a:cubicBezTo>
                  <a:pt x="1271016" y="1609344"/>
                  <a:pt x="1271016" y="1609344"/>
                  <a:pt x="1271016" y="1600200"/>
                </a:cubicBezTo>
                <a:cubicBezTo>
                  <a:pt x="1271016" y="1572768"/>
                  <a:pt x="1280160" y="1545336"/>
                  <a:pt x="1261872" y="1527048"/>
                </a:cubicBezTo>
                <a:moveTo>
                  <a:pt x="1033272" y="1682496"/>
                </a:moveTo>
                <a:cubicBezTo>
                  <a:pt x="1042416" y="1664208"/>
                  <a:pt x="1060704" y="1664208"/>
                  <a:pt x="1060704" y="1673352"/>
                </a:cubicBezTo>
                <a:cubicBezTo>
                  <a:pt x="1078992" y="1700784"/>
                  <a:pt x="1078992" y="1728216"/>
                  <a:pt x="1088136" y="1764792"/>
                </a:cubicBezTo>
                <a:cubicBezTo>
                  <a:pt x="1088136" y="1783080"/>
                  <a:pt x="1088136" y="1810512"/>
                  <a:pt x="1097280" y="1837944"/>
                </a:cubicBezTo>
                <a:cubicBezTo>
                  <a:pt x="1115568" y="1892808"/>
                  <a:pt x="1024128" y="1901952"/>
                  <a:pt x="1033272" y="1837944"/>
                </a:cubicBezTo>
                <a:cubicBezTo>
                  <a:pt x="1033272" y="1819656"/>
                  <a:pt x="1033272" y="1801368"/>
                  <a:pt x="1033272" y="1773936"/>
                </a:cubicBezTo>
                <a:cubicBezTo>
                  <a:pt x="1033272" y="1746504"/>
                  <a:pt x="1024128" y="1709928"/>
                  <a:pt x="1033272" y="1682496"/>
                </a:cubicBezTo>
                <a:moveTo>
                  <a:pt x="493776" y="941832"/>
                </a:moveTo>
                <a:lnTo>
                  <a:pt x="493776" y="941832"/>
                </a:lnTo>
                <a:cubicBezTo>
                  <a:pt x="475488" y="923544"/>
                  <a:pt x="466344" y="914400"/>
                  <a:pt x="457200" y="905256"/>
                </a:cubicBezTo>
                <a:cubicBezTo>
                  <a:pt x="438912" y="896112"/>
                  <a:pt x="429768" y="886968"/>
                  <a:pt x="411480" y="877824"/>
                </a:cubicBezTo>
                <a:cubicBezTo>
                  <a:pt x="402336" y="868680"/>
                  <a:pt x="402336" y="868680"/>
                  <a:pt x="393192" y="859536"/>
                </a:cubicBezTo>
                <a:cubicBezTo>
                  <a:pt x="365760" y="850392"/>
                  <a:pt x="338328" y="877824"/>
                  <a:pt x="356616" y="905256"/>
                </a:cubicBezTo>
                <a:cubicBezTo>
                  <a:pt x="365760" y="914400"/>
                  <a:pt x="365760" y="914400"/>
                  <a:pt x="374904" y="914400"/>
                </a:cubicBezTo>
                <a:cubicBezTo>
                  <a:pt x="384048" y="914400"/>
                  <a:pt x="384048" y="914400"/>
                  <a:pt x="384048" y="914400"/>
                </a:cubicBezTo>
                <a:cubicBezTo>
                  <a:pt x="384048" y="923544"/>
                  <a:pt x="384048" y="923544"/>
                  <a:pt x="393192" y="923544"/>
                </a:cubicBezTo>
                <a:cubicBezTo>
                  <a:pt x="402336" y="923544"/>
                  <a:pt x="411480" y="932688"/>
                  <a:pt x="420624" y="941832"/>
                </a:cubicBezTo>
                <a:cubicBezTo>
                  <a:pt x="420624" y="941832"/>
                  <a:pt x="429768" y="950976"/>
                  <a:pt x="438912" y="950976"/>
                </a:cubicBezTo>
                <a:cubicBezTo>
                  <a:pt x="457200" y="960120"/>
                  <a:pt x="466344" y="969264"/>
                  <a:pt x="484632" y="978408"/>
                </a:cubicBezTo>
                <a:cubicBezTo>
                  <a:pt x="493776" y="978408"/>
                  <a:pt x="502920" y="969264"/>
                  <a:pt x="502920" y="960120"/>
                </a:cubicBezTo>
                <a:cubicBezTo>
                  <a:pt x="502920" y="950976"/>
                  <a:pt x="502920" y="950976"/>
                  <a:pt x="493776" y="941832"/>
                </a:cubicBezTo>
                <a:moveTo>
                  <a:pt x="192024" y="694944"/>
                </a:moveTo>
                <a:cubicBezTo>
                  <a:pt x="219456" y="685800"/>
                  <a:pt x="246888" y="685800"/>
                  <a:pt x="274320" y="694944"/>
                </a:cubicBezTo>
                <a:cubicBezTo>
                  <a:pt x="292608" y="694944"/>
                  <a:pt x="310896" y="704088"/>
                  <a:pt x="329184" y="713232"/>
                </a:cubicBezTo>
                <a:cubicBezTo>
                  <a:pt x="329184" y="722376"/>
                  <a:pt x="329184" y="722376"/>
                  <a:pt x="329184" y="731520"/>
                </a:cubicBezTo>
                <a:cubicBezTo>
                  <a:pt x="320040" y="740664"/>
                  <a:pt x="292608" y="740664"/>
                  <a:pt x="274320" y="740664"/>
                </a:cubicBezTo>
                <a:lnTo>
                  <a:pt x="274320" y="740664"/>
                </a:lnTo>
                <a:cubicBezTo>
                  <a:pt x="246888" y="749808"/>
                  <a:pt x="219456" y="749808"/>
                  <a:pt x="192024" y="758952"/>
                </a:cubicBezTo>
                <a:cubicBezTo>
                  <a:pt x="155448" y="768096"/>
                  <a:pt x="146304" y="694944"/>
                  <a:pt x="192024" y="694944"/>
                </a:cubicBezTo>
                <a:moveTo>
                  <a:pt x="137160" y="384048"/>
                </a:moveTo>
                <a:cubicBezTo>
                  <a:pt x="128016" y="384048"/>
                  <a:pt x="109728" y="393192"/>
                  <a:pt x="91440" y="402336"/>
                </a:cubicBezTo>
                <a:lnTo>
                  <a:pt x="91440" y="402336"/>
                </a:lnTo>
                <a:cubicBezTo>
                  <a:pt x="82296" y="402336"/>
                  <a:pt x="82296" y="402336"/>
                  <a:pt x="73152" y="402336"/>
                </a:cubicBezTo>
                <a:cubicBezTo>
                  <a:pt x="54864" y="411480"/>
                  <a:pt x="36576" y="420624"/>
                  <a:pt x="18288" y="429768"/>
                </a:cubicBezTo>
                <a:cubicBezTo>
                  <a:pt x="-27432" y="466344"/>
                  <a:pt x="36576" y="530352"/>
                  <a:pt x="64008" y="484632"/>
                </a:cubicBezTo>
                <a:cubicBezTo>
                  <a:pt x="73152" y="475488"/>
                  <a:pt x="82296" y="466344"/>
                  <a:pt x="91440" y="457200"/>
                </a:cubicBezTo>
                <a:lnTo>
                  <a:pt x="91440" y="457200"/>
                </a:lnTo>
                <a:cubicBezTo>
                  <a:pt x="100584" y="457200"/>
                  <a:pt x="100584" y="457200"/>
                  <a:pt x="100584" y="457200"/>
                </a:cubicBezTo>
                <a:cubicBezTo>
                  <a:pt x="100584" y="448056"/>
                  <a:pt x="109728" y="448056"/>
                  <a:pt x="109728" y="448056"/>
                </a:cubicBezTo>
                <a:lnTo>
                  <a:pt x="109728" y="448056"/>
                </a:lnTo>
                <a:lnTo>
                  <a:pt x="109728" y="448056"/>
                </a:lnTo>
                <a:cubicBezTo>
                  <a:pt x="118872" y="448056"/>
                  <a:pt x="118872" y="438912"/>
                  <a:pt x="128016" y="438912"/>
                </a:cubicBezTo>
                <a:cubicBezTo>
                  <a:pt x="137160" y="429768"/>
                  <a:pt x="137160" y="429768"/>
                  <a:pt x="146304" y="420624"/>
                </a:cubicBezTo>
                <a:cubicBezTo>
                  <a:pt x="155448" y="411480"/>
                  <a:pt x="146304" y="393192"/>
                  <a:pt x="137160" y="384048"/>
                </a:cubicBezTo>
                <a:moveTo>
                  <a:pt x="960120" y="192024"/>
                </a:moveTo>
                <a:lnTo>
                  <a:pt x="960120" y="192024"/>
                </a:lnTo>
                <a:cubicBezTo>
                  <a:pt x="969264" y="201168"/>
                  <a:pt x="987552" y="201168"/>
                  <a:pt x="996696" y="210312"/>
                </a:cubicBezTo>
                <a:cubicBezTo>
                  <a:pt x="1033272" y="246888"/>
                  <a:pt x="1078992" y="182880"/>
                  <a:pt x="1042416" y="155448"/>
                </a:cubicBezTo>
                <a:cubicBezTo>
                  <a:pt x="1033272" y="146304"/>
                  <a:pt x="1024128" y="146304"/>
                  <a:pt x="1014984" y="137160"/>
                </a:cubicBezTo>
                <a:cubicBezTo>
                  <a:pt x="1005840" y="137160"/>
                  <a:pt x="1005840" y="137160"/>
                  <a:pt x="996696" y="137160"/>
                </a:cubicBezTo>
                <a:cubicBezTo>
                  <a:pt x="996696" y="128016"/>
                  <a:pt x="987552" y="128016"/>
                  <a:pt x="978408" y="128016"/>
                </a:cubicBezTo>
                <a:cubicBezTo>
                  <a:pt x="978408" y="118872"/>
                  <a:pt x="978408" y="118872"/>
                  <a:pt x="969264" y="118872"/>
                </a:cubicBezTo>
                <a:cubicBezTo>
                  <a:pt x="950976" y="109728"/>
                  <a:pt x="932688" y="100584"/>
                  <a:pt x="914400" y="109728"/>
                </a:cubicBezTo>
                <a:cubicBezTo>
                  <a:pt x="896112" y="118872"/>
                  <a:pt x="896112" y="137160"/>
                  <a:pt x="905256" y="146304"/>
                </a:cubicBezTo>
                <a:cubicBezTo>
                  <a:pt x="914400" y="155448"/>
                  <a:pt x="923544" y="155448"/>
                  <a:pt x="932688" y="164592"/>
                </a:cubicBezTo>
                <a:cubicBezTo>
                  <a:pt x="932688" y="173736"/>
                  <a:pt x="941832" y="173736"/>
                  <a:pt x="950976" y="182880"/>
                </a:cubicBezTo>
                <a:cubicBezTo>
                  <a:pt x="950976" y="182880"/>
                  <a:pt x="960120" y="192024"/>
                  <a:pt x="960120" y="192024"/>
                </a:cubicBezTo>
                <a:moveTo>
                  <a:pt x="978408" y="877824"/>
                </a:moveTo>
                <a:cubicBezTo>
                  <a:pt x="978408" y="877824"/>
                  <a:pt x="978408" y="877824"/>
                  <a:pt x="978408" y="877824"/>
                </a:cubicBezTo>
                <a:cubicBezTo>
                  <a:pt x="1014984" y="896112"/>
                  <a:pt x="987552" y="950976"/>
                  <a:pt x="960120" y="932688"/>
                </a:cubicBezTo>
                <a:cubicBezTo>
                  <a:pt x="941832" y="923544"/>
                  <a:pt x="923544" y="914400"/>
                  <a:pt x="914400" y="896112"/>
                </a:cubicBezTo>
                <a:cubicBezTo>
                  <a:pt x="914400" y="886968"/>
                  <a:pt x="905256" y="886968"/>
                  <a:pt x="896112" y="877824"/>
                </a:cubicBezTo>
                <a:cubicBezTo>
                  <a:pt x="877824" y="859536"/>
                  <a:pt x="859536" y="832104"/>
                  <a:pt x="850392" y="804672"/>
                </a:cubicBezTo>
                <a:cubicBezTo>
                  <a:pt x="850392" y="786384"/>
                  <a:pt x="859536" y="777240"/>
                  <a:pt x="877824" y="777240"/>
                </a:cubicBezTo>
                <a:cubicBezTo>
                  <a:pt x="896112" y="786384"/>
                  <a:pt x="905256" y="804672"/>
                  <a:pt x="923544" y="813816"/>
                </a:cubicBezTo>
                <a:cubicBezTo>
                  <a:pt x="923544" y="822960"/>
                  <a:pt x="923544" y="822960"/>
                  <a:pt x="932688" y="832104"/>
                </a:cubicBezTo>
                <a:lnTo>
                  <a:pt x="960120" y="859536"/>
                </a:lnTo>
                <a:cubicBezTo>
                  <a:pt x="969264" y="868680"/>
                  <a:pt x="969264" y="868680"/>
                  <a:pt x="978408" y="877824"/>
                </a:cubicBezTo>
                <a:lnTo>
                  <a:pt x="978408" y="877824"/>
                </a:lnTo>
                <a:moveTo>
                  <a:pt x="1014984" y="484632"/>
                </a:moveTo>
                <a:cubicBezTo>
                  <a:pt x="987552" y="466344"/>
                  <a:pt x="960120" y="448056"/>
                  <a:pt x="932688" y="438912"/>
                </a:cubicBezTo>
                <a:cubicBezTo>
                  <a:pt x="932688" y="438912"/>
                  <a:pt x="932688" y="438912"/>
                  <a:pt x="932688" y="438912"/>
                </a:cubicBezTo>
                <a:cubicBezTo>
                  <a:pt x="914400" y="429768"/>
                  <a:pt x="886968" y="420624"/>
                  <a:pt x="868680" y="429768"/>
                </a:cubicBezTo>
                <a:cubicBezTo>
                  <a:pt x="859536" y="429768"/>
                  <a:pt x="868680" y="448056"/>
                  <a:pt x="877824" y="448056"/>
                </a:cubicBezTo>
                <a:cubicBezTo>
                  <a:pt x="886968" y="457200"/>
                  <a:pt x="886968" y="457200"/>
                  <a:pt x="896112" y="466344"/>
                </a:cubicBezTo>
                <a:lnTo>
                  <a:pt x="896112" y="466344"/>
                </a:lnTo>
                <a:cubicBezTo>
                  <a:pt x="896112" y="466344"/>
                  <a:pt x="896112" y="466344"/>
                  <a:pt x="896112" y="466344"/>
                </a:cubicBezTo>
                <a:lnTo>
                  <a:pt x="923544" y="484632"/>
                </a:lnTo>
                <a:cubicBezTo>
                  <a:pt x="932688" y="493776"/>
                  <a:pt x="941832" y="502920"/>
                  <a:pt x="950976" y="512064"/>
                </a:cubicBezTo>
                <a:cubicBezTo>
                  <a:pt x="960120" y="512064"/>
                  <a:pt x="969264" y="521208"/>
                  <a:pt x="978408" y="530352"/>
                </a:cubicBezTo>
                <a:cubicBezTo>
                  <a:pt x="1005840" y="548640"/>
                  <a:pt x="1033272" y="512064"/>
                  <a:pt x="1014984" y="484632"/>
                </a:cubicBezTo>
                <a:moveTo>
                  <a:pt x="914400" y="1453896"/>
                </a:moveTo>
                <a:lnTo>
                  <a:pt x="914400" y="1453896"/>
                </a:lnTo>
                <a:cubicBezTo>
                  <a:pt x="923544" y="1453896"/>
                  <a:pt x="923544" y="1463040"/>
                  <a:pt x="923544" y="1463040"/>
                </a:cubicBezTo>
                <a:cubicBezTo>
                  <a:pt x="932688" y="1472184"/>
                  <a:pt x="932688" y="1472184"/>
                  <a:pt x="941832" y="1481328"/>
                </a:cubicBezTo>
                <a:lnTo>
                  <a:pt x="941832" y="1481328"/>
                </a:lnTo>
                <a:cubicBezTo>
                  <a:pt x="941832" y="1481328"/>
                  <a:pt x="950976" y="1490472"/>
                  <a:pt x="960120" y="1499616"/>
                </a:cubicBezTo>
                <a:cubicBezTo>
                  <a:pt x="978408" y="1527048"/>
                  <a:pt x="932688" y="1563624"/>
                  <a:pt x="914400" y="1536192"/>
                </a:cubicBezTo>
                <a:cubicBezTo>
                  <a:pt x="905256" y="1527048"/>
                  <a:pt x="905256" y="1517904"/>
                  <a:pt x="896112" y="1508760"/>
                </a:cubicBezTo>
                <a:lnTo>
                  <a:pt x="896112" y="1508760"/>
                </a:lnTo>
                <a:lnTo>
                  <a:pt x="896112" y="1508760"/>
                </a:lnTo>
                <a:cubicBezTo>
                  <a:pt x="896112" y="1499616"/>
                  <a:pt x="886968" y="1490472"/>
                  <a:pt x="886968" y="1490472"/>
                </a:cubicBezTo>
                <a:cubicBezTo>
                  <a:pt x="868680" y="1472184"/>
                  <a:pt x="859536" y="1463040"/>
                  <a:pt x="859536" y="1444752"/>
                </a:cubicBezTo>
                <a:cubicBezTo>
                  <a:pt x="859536" y="1426464"/>
                  <a:pt x="886968" y="1417320"/>
                  <a:pt x="896112" y="1435608"/>
                </a:cubicBezTo>
                <a:cubicBezTo>
                  <a:pt x="896112" y="1435608"/>
                  <a:pt x="905256" y="1444752"/>
                  <a:pt x="914400" y="1453896"/>
                </a:cubicBezTo>
                <a:moveTo>
                  <a:pt x="1252728" y="1920240"/>
                </a:moveTo>
                <a:cubicBezTo>
                  <a:pt x="1225296" y="1929384"/>
                  <a:pt x="1216152" y="1956816"/>
                  <a:pt x="1207008" y="1984248"/>
                </a:cubicBezTo>
                <a:cubicBezTo>
                  <a:pt x="1207008" y="1984248"/>
                  <a:pt x="1207008" y="1984248"/>
                  <a:pt x="1207008" y="1993392"/>
                </a:cubicBezTo>
                <a:lnTo>
                  <a:pt x="1197864" y="2020824"/>
                </a:lnTo>
                <a:lnTo>
                  <a:pt x="1197864" y="2020824"/>
                </a:lnTo>
                <a:cubicBezTo>
                  <a:pt x="1197864" y="2020824"/>
                  <a:pt x="1188720" y="2029968"/>
                  <a:pt x="1188720" y="2029968"/>
                </a:cubicBezTo>
                <a:cubicBezTo>
                  <a:pt x="1188720" y="2029968"/>
                  <a:pt x="1188720" y="2039112"/>
                  <a:pt x="1179576" y="2039112"/>
                </a:cubicBezTo>
                <a:cubicBezTo>
                  <a:pt x="1170432" y="2057400"/>
                  <a:pt x="1188720" y="2084832"/>
                  <a:pt x="1207008" y="2084832"/>
                </a:cubicBezTo>
                <a:lnTo>
                  <a:pt x="1216152" y="2084832"/>
                </a:lnTo>
                <a:cubicBezTo>
                  <a:pt x="1225296" y="2084832"/>
                  <a:pt x="1243584" y="2084832"/>
                  <a:pt x="1252728" y="2075688"/>
                </a:cubicBezTo>
                <a:cubicBezTo>
                  <a:pt x="1261872" y="2057400"/>
                  <a:pt x="1261872" y="2048256"/>
                  <a:pt x="1261872" y="2029968"/>
                </a:cubicBezTo>
                <a:cubicBezTo>
                  <a:pt x="1261872" y="2020824"/>
                  <a:pt x="1261872" y="2020824"/>
                  <a:pt x="1261872" y="2020824"/>
                </a:cubicBezTo>
                <a:cubicBezTo>
                  <a:pt x="1271016" y="1993392"/>
                  <a:pt x="1271016" y="1965960"/>
                  <a:pt x="1280160" y="1938528"/>
                </a:cubicBezTo>
                <a:cubicBezTo>
                  <a:pt x="1280160" y="1938528"/>
                  <a:pt x="1271016" y="1920240"/>
                  <a:pt x="1252728" y="1920240"/>
                </a:cubicBezTo>
                <a:moveTo>
                  <a:pt x="192024" y="201168"/>
                </a:moveTo>
                <a:cubicBezTo>
                  <a:pt x="182880" y="201168"/>
                  <a:pt x="182880" y="210312"/>
                  <a:pt x="173736" y="210312"/>
                </a:cubicBezTo>
                <a:cubicBezTo>
                  <a:pt x="155448" y="219456"/>
                  <a:pt x="137160" y="210312"/>
                  <a:pt x="137160" y="192024"/>
                </a:cubicBezTo>
                <a:cubicBezTo>
                  <a:pt x="128016" y="164592"/>
                  <a:pt x="155448" y="146304"/>
                  <a:pt x="173736" y="137160"/>
                </a:cubicBezTo>
                <a:cubicBezTo>
                  <a:pt x="201168" y="128016"/>
                  <a:pt x="228600" y="109728"/>
                  <a:pt x="256032" y="109728"/>
                </a:cubicBezTo>
                <a:cubicBezTo>
                  <a:pt x="274320" y="109728"/>
                  <a:pt x="274320" y="128016"/>
                  <a:pt x="265176" y="137160"/>
                </a:cubicBezTo>
                <a:cubicBezTo>
                  <a:pt x="265176" y="137160"/>
                  <a:pt x="265176" y="146304"/>
                  <a:pt x="256032" y="146304"/>
                </a:cubicBezTo>
                <a:cubicBezTo>
                  <a:pt x="256032" y="155448"/>
                  <a:pt x="246888" y="155448"/>
                  <a:pt x="237744" y="164592"/>
                </a:cubicBezTo>
                <a:cubicBezTo>
                  <a:pt x="228600" y="164592"/>
                  <a:pt x="228600" y="164592"/>
                  <a:pt x="219456" y="173736"/>
                </a:cubicBezTo>
                <a:cubicBezTo>
                  <a:pt x="219456" y="173736"/>
                  <a:pt x="219456" y="173736"/>
                  <a:pt x="210312" y="173736"/>
                </a:cubicBezTo>
                <a:cubicBezTo>
                  <a:pt x="210312" y="182880"/>
                  <a:pt x="210312" y="182880"/>
                  <a:pt x="210312" y="182880"/>
                </a:cubicBezTo>
                <a:cubicBezTo>
                  <a:pt x="201168" y="182880"/>
                  <a:pt x="201168" y="192024"/>
                  <a:pt x="192024" y="192024"/>
                </a:cubicBezTo>
                <a:cubicBezTo>
                  <a:pt x="192024" y="192024"/>
                  <a:pt x="192024" y="192024"/>
                  <a:pt x="192024" y="201168"/>
                </a:cubicBezTo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3977640" y="4095243"/>
            <a:ext cx="6745512" cy="1703006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3977640" y="2077848"/>
            <a:ext cx="6745513" cy="180296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ctor_#color-2096&amp;3070"/>
          <p:cNvSpPr/>
          <p:nvPr userDrawn="1">
            <p:custDataLst>
              <p:tags r:id="rId12"/>
            </p:custDataLst>
          </p:nvPr>
        </p:nvSpPr>
        <p:spPr>
          <a:xfrm>
            <a:off x="10546715" y="0"/>
            <a:ext cx="1642745" cy="757555"/>
          </a:xfrm>
          <a:custGeom>
            <a:avLst/>
            <a:gdLst/>
            <a:ahLst/>
            <a:cxnLst/>
            <a:rect l="l" t="t" r="r" b="b"/>
            <a:pathLst>
              <a:path w="2002536" h="923544">
                <a:moveTo>
                  <a:pt x="9144" y="0"/>
                </a:moveTo>
                <a:lnTo>
                  <a:pt x="2002536" y="0"/>
                </a:lnTo>
                <a:lnTo>
                  <a:pt x="2002536" y="713232"/>
                </a:lnTo>
                <a:cubicBezTo>
                  <a:pt x="1920240" y="822960"/>
                  <a:pt x="1783080" y="941832"/>
                  <a:pt x="1600200" y="923544"/>
                </a:cubicBezTo>
                <a:cubicBezTo>
                  <a:pt x="1417320" y="905256"/>
                  <a:pt x="1234440" y="749808"/>
                  <a:pt x="1216152" y="594360"/>
                </a:cubicBezTo>
                <a:cubicBezTo>
                  <a:pt x="1207008" y="521208"/>
                  <a:pt x="1234440" y="466344"/>
                  <a:pt x="1261872" y="411480"/>
                </a:cubicBezTo>
                <a:cubicBezTo>
                  <a:pt x="1298448" y="347472"/>
                  <a:pt x="1335024" y="283464"/>
                  <a:pt x="1316736" y="192024"/>
                </a:cubicBezTo>
                <a:cubicBezTo>
                  <a:pt x="1298448" y="109728"/>
                  <a:pt x="1243584" y="64008"/>
                  <a:pt x="1161288" y="45720"/>
                </a:cubicBezTo>
                <a:cubicBezTo>
                  <a:pt x="1088136" y="36576"/>
                  <a:pt x="1033272" y="82296"/>
                  <a:pt x="923544" y="164592"/>
                </a:cubicBezTo>
                <a:cubicBezTo>
                  <a:pt x="868680" y="210312"/>
                  <a:pt x="804672" y="265176"/>
                  <a:pt x="722376" y="320040"/>
                </a:cubicBezTo>
                <a:lnTo>
                  <a:pt x="722376" y="320040"/>
                </a:lnTo>
                <a:cubicBezTo>
                  <a:pt x="576072" y="420624"/>
                  <a:pt x="429768" y="521208"/>
                  <a:pt x="292608" y="484632"/>
                </a:cubicBezTo>
                <a:cubicBezTo>
                  <a:pt x="109728" y="438912"/>
                  <a:pt x="-36576" y="182880"/>
                  <a:pt x="9144" y="0"/>
                </a:cubicBezTo>
              </a:path>
            </a:pathLst>
          </a:custGeom>
          <a:solidFill>
            <a:schemeClr val="accent5"/>
          </a:solidFill>
        </p:spPr>
      </p:sp>
      <p:sp>
        <p:nvSpPr>
          <p:cNvPr id="11" name="Vector_#color-2096&amp;3073"/>
          <p:cNvSpPr/>
          <p:nvPr userDrawn="1">
            <p:custDataLst>
              <p:tags r:id="rId13"/>
            </p:custDataLst>
          </p:nvPr>
        </p:nvSpPr>
        <p:spPr>
          <a:xfrm>
            <a:off x="0" y="6262370"/>
            <a:ext cx="1275080" cy="595630"/>
          </a:xfrm>
          <a:custGeom>
            <a:avLst/>
            <a:gdLst/>
            <a:ahLst/>
            <a:cxnLst/>
            <a:rect l="l" t="t" r="r" b="b"/>
            <a:pathLst>
              <a:path w="1527048" h="713232">
                <a:moveTo>
                  <a:pt x="1527048" y="713232"/>
                </a:moveTo>
                <a:lnTo>
                  <a:pt x="0" y="713232"/>
                </a:lnTo>
                <a:lnTo>
                  <a:pt x="0" y="9144"/>
                </a:lnTo>
                <a:cubicBezTo>
                  <a:pt x="530352" y="-27432"/>
                  <a:pt x="1060704" y="118872"/>
                  <a:pt x="1380744" y="502920"/>
                </a:cubicBezTo>
                <a:cubicBezTo>
                  <a:pt x="1435608" y="566928"/>
                  <a:pt x="1481328" y="640080"/>
                  <a:pt x="1527048" y="713232"/>
                </a:cubicBezTo>
              </a:path>
            </a:pathLst>
          </a:custGeom>
          <a:solidFill>
            <a:schemeClr val="accent3"/>
          </a:solidFill>
        </p:spPr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ea"/>
          <a:ea typeface="+mj-ea"/>
          <a:cs typeface="+mj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image" Target="../media/image7.jpeg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48.xml"/><Relationship Id="rId16" Type="http://schemas.openxmlformats.org/officeDocument/2006/relationships/tags" Target="../tags/tag247.xml"/><Relationship Id="rId15" Type="http://schemas.openxmlformats.org/officeDocument/2006/relationships/image" Target="../media/image9.jpeg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image" Target="../media/image8.jpeg"/><Relationship Id="rId10" Type="http://schemas.openxmlformats.org/officeDocument/2006/relationships/tags" Target="../tags/tag243.xml"/><Relationship Id="rId1" Type="http://schemas.openxmlformats.org/officeDocument/2006/relationships/tags" Target="../tags/tag2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image" Target="../media/image10.jpeg"/><Relationship Id="rId2" Type="http://schemas.openxmlformats.org/officeDocument/2006/relationships/tags" Target="../tags/tag250.xml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image" Target="../media/image12.jpeg"/><Relationship Id="rId7" Type="http://schemas.openxmlformats.org/officeDocument/2006/relationships/tags" Target="../tags/tag272.xml"/><Relationship Id="rId6" Type="http://schemas.openxmlformats.org/officeDocument/2006/relationships/image" Target="../media/image11.jpeg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80.xml"/><Relationship Id="rId16" Type="http://schemas.openxmlformats.org/officeDocument/2006/relationships/tags" Target="../tags/tag279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image" Target="../media/image13.jpeg"/><Relationship Id="rId1" Type="http://schemas.openxmlformats.org/officeDocument/2006/relationships/tags" Target="../tags/tag2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82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310.xml"/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tags" Target="../tags/tag313.xml"/><Relationship Id="rId13" Type="http://schemas.openxmlformats.org/officeDocument/2006/relationships/image" Target="../media/image16.jpeg"/><Relationship Id="rId12" Type="http://schemas.openxmlformats.org/officeDocument/2006/relationships/tags" Target="../tags/tag312.xml"/><Relationship Id="rId11" Type="http://schemas.openxmlformats.org/officeDocument/2006/relationships/image" Target="../media/image15.jpeg"/><Relationship Id="rId10" Type="http://schemas.openxmlformats.org/officeDocument/2006/relationships/tags" Target="../tags/tag311.xml"/><Relationship Id="rId1" Type="http://schemas.openxmlformats.org/officeDocument/2006/relationships/tags" Target="../tags/tag30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image" Target="../media/image17.jpe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5.xml"/><Relationship Id="rId1" Type="http://schemas.openxmlformats.org/officeDocument/2006/relationships/tags" Target="../tags/tag3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../media/image1.jpeg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86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image" Target="../media/image2.jpeg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image" Target="../media/image5.jpeg"/><Relationship Id="rId6" Type="http://schemas.openxmlformats.org/officeDocument/2006/relationships/tags" Target="../tags/tag208.xml"/><Relationship Id="rId5" Type="http://schemas.openxmlformats.org/officeDocument/2006/relationships/image" Target="../media/image4.jpeg"/><Relationship Id="rId4" Type="http://schemas.openxmlformats.org/officeDocument/2006/relationships/tags" Target="../tags/tag207.xml"/><Relationship Id="rId3" Type="http://schemas.openxmlformats.org/officeDocument/2006/relationships/image" Target="../media/image3.jpeg"/><Relationship Id="rId2" Type="http://schemas.openxmlformats.org/officeDocument/2006/relationships/tags" Target="../tags/tag20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image" Target="../media/image6.jpe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1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031932" y="1752600"/>
            <a:ext cx="6904291" cy="274269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乐冰无糖茶市场推广方案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031932" y="4574507"/>
            <a:ext cx="6904291" cy="164531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推广策略与目标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健康养生，年轻消费者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市场定位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2d9ac5b4-7ca2-11ef-acd0-3ab488319801.jpg@base@tag=imgScale&amp;m=1&amp;w=788&amp;h=973&amp;q=952d9ac5b4-7ca2-11ef-acd0-3ab48831980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8842" b="8842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文化属性，健康价值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竞品差异化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2d9ac6bc-7ca2-11ef-acd0-3ab488319801.jpg@base@tag=imgScale&amp;m=1&amp;w=788&amp;h=973&amp;q=952d9ac6bc-7ca2-11ef-acd0-3ab488319801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7598" r="17598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产品创新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2d9ac600-7ca2-11ef-acd0-3ab488319801.jpg@base@tag=imgScale&amp;m=1&amp;w=788&amp;h=973&amp;q=952d9ac600-7ca2-11ef-acd0-3ab488319801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t="8842" b="8842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新口味，新原茶品种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6749" y="903371"/>
            <a:ext cx="5818156" cy="934193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/>
              <a:t>营销策略与渠道</a:t>
            </a:r>
            <a:endParaRPr lang="zh-CN" altLang="en-US" sz="4000" dirty="0"/>
          </a:p>
        </p:txBody>
      </p:sp>
      <p:pic>
        <p:nvPicPr>
          <p:cNvPr id="21" name="图片 20" descr="/data/temp/2d1f2c01-7ca2-11ef-88d9-8ec923a8bb4f.jpg@base@tag=imgScale&amp;m=1&amp;w=1537&amp;h=1903&amp;q=952d1f2c01-7ca2-11ef-88d9-8ec923a8bb4f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8830" b="8830"/>
          <a:stretch>
            <a:fillRect/>
          </a:stretch>
        </p:blipFill>
        <p:spPr>
          <a:xfrm>
            <a:off x="6655720" y="1"/>
            <a:ext cx="5536279" cy="6857999"/>
          </a:xfrm>
          <a:custGeom>
            <a:avLst/>
            <a:gdLst>
              <a:gd name="connsiteX0" fmla="*/ 3428998 w 5536279"/>
              <a:gd name="connsiteY0" fmla="*/ 0 h 6857999"/>
              <a:gd name="connsiteX1" fmla="*/ 5536279 w 5536279"/>
              <a:gd name="connsiteY1" fmla="*/ 0 h 6857999"/>
              <a:gd name="connsiteX2" fmla="*/ 5536279 w 5536279"/>
              <a:gd name="connsiteY2" fmla="*/ 2704204 h 6857999"/>
              <a:gd name="connsiteX3" fmla="*/ 4811483 w 5536279"/>
              <a:gd name="connsiteY3" fmla="*/ 3429000 h 6857999"/>
              <a:gd name="connsiteX4" fmla="*/ 5536279 w 5536279"/>
              <a:gd name="connsiteY4" fmla="*/ 4153796 h 6857999"/>
              <a:gd name="connsiteX5" fmla="*/ 5536279 w 5536279"/>
              <a:gd name="connsiteY5" fmla="*/ 6857999 h 6857999"/>
              <a:gd name="connsiteX6" fmla="*/ 3428999 w 5536279"/>
              <a:gd name="connsiteY6" fmla="*/ 6857999 h 6857999"/>
              <a:gd name="connsiteX7" fmla="*/ 0 w 5536279"/>
              <a:gd name="connsiteY7" fmla="*/ 34290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36279" h="6857999">
                <a:moveTo>
                  <a:pt x="3428998" y="0"/>
                </a:moveTo>
                <a:lnTo>
                  <a:pt x="5536279" y="0"/>
                </a:lnTo>
                <a:lnTo>
                  <a:pt x="5536279" y="2704204"/>
                </a:lnTo>
                <a:lnTo>
                  <a:pt x="4811483" y="3429000"/>
                </a:lnTo>
                <a:lnTo>
                  <a:pt x="5536279" y="4153796"/>
                </a:lnTo>
                <a:lnTo>
                  <a:pt x="5536279" y="6857999"/>
                </a:lnTo>
                <a:lnTo>
                  <a:pt x="3428999" y="6857999"/>
                </a:lnTo>
                <a:lnTo>
                  <a:pt x="0" y="3429000"/>
                </a:lnTo>
                <a:close/>
              </a:path>
            </a:pathLst>
          </a:custGeom>
          <a:ln w="9525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65480" y="4191963"/>
            <a:ext cx="2562532" cy="1908404"/>
          </a:xfrm>
          <a:prstGeom prst="rect">
            <a:avLst/>
          </a:pr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943008" y="4888641"/>
            <a:ext cx="2007476" cy="934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4-7元主流价格带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943008" y="4260551"/>
            <a:ext cx="2007476" cy="57029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>
                <a:solidFill>
                  <a:schemeClr val="accent1"/>
                </a:solidFill>
                <a:latin typeface="+mn-ea"/>
                <a:cs typeface="+mn-ea"/>
              </a:rPr>
              <a:t>价格策略</a:t>
            </a:r>
            <a:endParaRPr lang="zh-CN" altLang="en-US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3398848" y="4191963"/>
            <a:ext cx="2562532" cy="1908404"/>
          </a:xfrm>
          <a:prstGeom prst="rect">
            <a:avLst/>
          </a:pr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3676376" y="4888641"/>
            <a:ext cx="2007476" cy="934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便利店，商超，线上渠道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3676376" y="4260551"/>
            <a:ext cx="2007476" cy="57029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>
                <a:solidFill>
                  <a:schemeClr val="accent1"/>
                </a:solidFill>
                <a:latin typeface="+mn-ea"/>
                <a:cs typeface="+mn-ea"/>
              </a:rPr>
              <a:t>渠道策略</a:t>
            </a:r>
            <a:endParaRPr lang="zh-CN" altLang="en-US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3398848" y="2117169"/>
            <a:ext cx="2562532" cy="1908404"/>
          </a:xfrm>
          <a:prstGeom prst="rect">
            <a:avLst/>
          </a:pr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3676376" y="2814482"/>
            <a:ext cx="2007476" cy="934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国风国潮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3676376" y="2185757"/>
            <a:ext cx="2007476" cy="57029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>
                <a:solidFill>
                  <a:schemeClr val="accent1"/>
                </a:solidFill>
                <a:latin typeface="+mn-ea"/>
                <a:cs typeface="+mn-ea"/>
              </a:rPr>
              <a:t>包装设计</a:t>
            </a:r>
            <a:endParaRPr lang="zh-CN" altLang="en-US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665480" y="2117169"/>
            <a:ext cx="2562532" cy="1908404"/>
          </a:xfrm>
          <a:prstGeom prst="rect">
            <a:avLst/>
          </a:pr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943008" y="2814482"/>
            <a:ext cx="2007476" cy="9341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故事化内容，口碑传播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943008" y="2185757"/>
            <a:ext cx="2007476" cy="57029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>
                <a:solidFill>
                  <a:schemeClr val="accent1"/>
                </a:solidFill>
                <a:latin typeface="+mn-ea"/>
                <a:cs typeface="+mn-ea"/>
              </a:rPr>
              <a:t>社交媒体</a:t>
            </a:r>
            <a:endParaRPr lang="zh-CN" altLang="en-US" sz="2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促销活动与评估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促销活动设计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417279" y="1416072"/>
            <a:ext cx="3358599" cy="46437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137963" y="1416072"/>
            <a:ext cx="3358599" cy="464371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9" name="图片 8" descr="/data/temp/2f037b5f-7ca2-11ef-ab53-a2d5eeed23a6.jpg@base@tag=imgScale&amp;m=1&amp;w=932&amp;h=529&amp;q=952f037b5f-7ca2-11ef-ab53-a2d5eeed23a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31053" b="31053"/>
          <a:stretch>
            <a:fillRect/>
          </a:stretch>
        </p:blipFill>
        <p:spPr>
          <a:xfrm>
            <a:off x="8137963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" name="图片 18" descr="/data/temp/2f037a54-7ca2-11ef-ab53-a2d5eeed23a6.jpg@base@tag=imgScale&amp;m=1&amp;w=932&amp;h=529&amp;q=952f037a54-7ca2-11ef-ab53-a2d5eeed23a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23794" b="19446"/>
          <a:stretch>
            <a:fillRect/>
          </a:stretch>
        </p:blipFill>
        <p:spPr>
          <a:xfrm>
            <a:off x="4417279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20" name="图片 19" descr="/data/temp/2f0379b0-7ca2-11ef-ab53-a2d5eeed23a6.jpg@base@tag=imgScale&amp;m=1&amp;w=932&amp;h=529&amp;q=952f0379b0-7ca2-11ef-ab53-a2d5eeed23a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31080" b="31080"/>
          <a:stretch>
            <a:fillRect/>
          </a:stretch>
        </p:blipFill>
        <p:spPr>
          <a:xfrm>
            <a:off x="695960" y="1416072"/>
            <a:ext cx="3358599" cy="190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1052851" y="3505980"/>
            <a:ext cx="2661228" cy="532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限时折扣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052216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限时优惠，吸引消费者购买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4774170" y="3505980"/>
            <a:ext cx="2659955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买赠活动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4773535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购买即赠，提升购买欲望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8496124" y="3505980"/>
            <a:ext cx="2658049" cy="53278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跨界合作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494219" y="4139112"/>
            <a:ext cx="2661864" cy="18350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与健康、养生品牌合作，扩大品牌影响力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监测与评估方法</a:t>
            </a:r>
            <a:endParaRPr lang="zh-CN" altLang="en-US"/>
          </a:p>
        </p:txBody>
      </p:sp>
      <p:sp>
        <p:nvSpPr>
          <p:cNvPr id="25" name="椭圆"/>
          <p:cNvSpPr/>
          <p:nvPr>
            <p:custDataLst>
              <p:tags r:id="rId2"/>
            </p:custDataLst>
          </p:nvPr>
        </p:nvSpPr>
        <p:spPr>
          <a:xfrm>
            <a:off x="5480995" y="3340532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5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5603615" y="3463787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弧形 85"/>
          <p:cNvSpPr/>
          <p:nvPr>
            <p:custDataLst>
              <p:tags r:id="rId4"/>
            </p:custDataLst>
          </p:nvPr>
        </p:nvSpPr>
        <p:spPr>
          <a:xfrm rot="16200000">
            <a:off x="5382518" y="3289069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" name="椭圆"/>
          <p:cNvSpPr/>
          <p:nvPr>
            <p:custDataLst>
              <p:tags r:id="rId5"/>
            </p:custDataLst>
          </p:nvPr>
        </p:nvSpPr>
        <p:spPr>
          <a:xfrm>
            <a:off x="2250309" y="3341802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6"/>
            </p:custDataLst>
          </p:nvPr>
        </p:nvSpPr>
        <p:spPr>
          <a:xfrm>
            <a:off x="2372293" y="3465058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7"/>
            </p:custDataLst>
          </p:nvPr>
        </p:nvSpPr>
        <p:spPr>
          <a:xfrm rot="16200000">
            <a:off x="2151832" y="3289705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8"/>
            </p:custDataLst>
          </p:nvPr>
        </p:nvCxnSpPr>
        <p:spPr>
          <a:xfrm>
            <a:off x="3594681" y="4005729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700723" y="1559048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定期分析市场趋势，调整推广策略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700723" y="2650556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市场动态监测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4370427" y="4951110"/>
            <a:ext cx="3558187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消费者反馈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椭圆"/>
          <p:cNvSpPr/>
          <p:nvPr>
            <p:custDataLst>
              <p:tags r:id="rId12"/>
            </p:custDataLst>
          </p:nvPr>
        </p:nvSpPr>
        <p:spPr>
          <a:xfrm flipH="1">
            <a:off x="8710411" y="3341167"/>
            <a:ext cx="1327397" cy="1328054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7" name="椭圆 36"/>
          <p:cNvSpPr/>
          <p:nvPr>
            <p:custDataLst>
              <p:tags r:id="rId13"/>
            </p:custDataLst>
          </p:nvPr>
        </p:nvSpPr>
        <p:spPr>
          <a:xfrm flipH="1">
            <a:off x="8834302" y="3463787"/>
            <a:ext cx="1081462" cy="108146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弧形 85"/>
          <p:cNvSpPr/>
          <p:nvPr>
            <p:custDataLst>
              <p:tags r:id="rId14"/>
            </p:custDataLst>
          </p:nvPr>
        </p:nvSpPr>
        <p:spPr>
          <a:xfrm rot="5400000" flipH="1">
            <a:off x="8709776" y="3289069"/>
            <a:ext cx="1426428" cy="1425771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 flipH="1">
            <a:off x="6806943" y="4005094"/>
            <a:ext cx="1887018" cy="0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>
            <p:custDataLst>
              <p:tags r:id="rId16"/>
            </p:custDataLst>
          </p:nvPr>
        </p:nvSpPr>
        <p:spPr>
          <a:xfrm>
            <a:off x="7154472" y="1559048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通过销售数据，评估推广效果，调整营销策略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7"/>
            </p:custDataLst>
          </p:nvPr>
        </p:nvSpPr>
        <p:spPr>
          <a:xfrm>
            <a:off x="7154472" y="2650556"/>
            <a:ext cx="4336821" cy="5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销售数据分析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8"/>
            </p:custDataLst>
          </p:nvPr>
        </p:nvSpPr>
        <p:spPr>
          <a:xfrm>
            <a:off x="3975883" y="5565480"/>
            <a:ext cx="4336821" cy="9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收集并分析消费者反馈，优化产品和服务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总结与预期目标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推广方案总结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定位健康养生，吸引年轻消费者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健康养生定位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强化文化属性，提升品牌认同感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文化属性强化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创新多元口味，满足消费者需求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多元口味创新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2eb994a9-7ca2-11ef-ab53-a2d5eeed23a6.jpg@base@tag=imgScale&amp;m=1&amp;w=450&amp;h=450&amp;q=952eb994a9-7ca2-11ef-ab53-a2d5eeed23a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t="2532" b="2532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2eb9956c-7ca2-11ef-ab53-a2d5eeed23a6.jpg@base@tag=imgScale&amp;m=1&amp;w=450&amp;h=450&amp;q=952eb9956c-7ca2-11ef-ab53-a2d5eeed23a6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6667" r="16667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2eb9961a-7ca2-11ef-ab53-a2d5eeed23a6.jpg@base@tag=imgScale&amp;m=1&amp;w=450&amp;h=450&amp;q=952eb9961a-7ca2-11ef-ab53-a2d5eeed23a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593" r="32641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2ec91bfb-7ca2-11ef-8f5d-fe3cf299b9b1.jpg@base@tag=imgScale&amp;m=1&amp;w=1153&amp;h=1153&amp;q=952ec91bfb-7ca2-11ef-8f5d-fe3cf299b9b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5082" r="15082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预期目标与展望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4859" y="2422565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通过推广，提升乐冰无糖茶品牌知名度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4859" y="2095339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提升品牌知名度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4859" y="4949511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持续创新，引领健康茶市场新潮流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4859" y="4622285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持续创新引领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94859" y="3685720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在健康茶市场扩大乐冰无糖茶的市场占有率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4859" y="3358494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扩大市场占有率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1"/>
            </p:custDataLst>
          </p:nvPr>
        </p:nvSpPr>
        <p:spPr>
          <a:xfrm>
            <a:off x="3977640" y="4095243"/>
            <a:ext cx="6745512" cy="1703006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977640" y="2077848"/>
            <a:ext cx="6745513" cy="1802960"/>
          </a:xfrm>
        </p:spPr>
        <p:txBody>
          <a:bodyPr wrap="square">
            <a:normAutofit/>
          </a:bodyPr>
          <a:lstStyle/>
          <a:p>
            <a:r>
              <a:rPr lang="en-US" altLang="zh-CN"/>
              <a:t>谢谢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00784" y="917924"/>
            <a:ext cx="2880000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5120641" y="1826762"/>
            <a:ext cx="1115060" cy="7102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+mn-lt"/>
              </a:rPr>
              <a:t>01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582927" y="192988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市场与消费者分析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序号"/>
          <p:cNvSpPr txBox="1"/>
          <p:nvPr>
            <p:custDataLst>
              <p:tags r:id="rId4"/>
            </p:custDataLst>
          </p:nvPr>
        </p:nvSpPr>
        <p:spPr>
          <a:xfrm>
            <a:off x="5120641" y="4462805"/>
            <a:ext cx="1115060" cy="7102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+mn-lt"/>
              </a:rPr>
              <a:t>04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17" name="项标题"/>
          <p:cNvSpPr txBox="1"/>
          <p:nvPr>
            <p:custDataLst>
              <p:tags r:id="rId5"/>
            </p:custDataLst>
          </p:nvPr>
        </p:nvSpPr>
        <p:spPr>
          <a:xfrm>
            <a:off x="6582927" y="4565928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促销活动与评估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6"/>
            </p:custDataLst>
          </p:nvPr>
        </p:nvSpPr>
        <p:spPr>
          <a:xfrm>
            <a:off x="5120641" y="2705443"/>
            <a:ext cx="1115060" cy="7102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+mn-lt"/>
              </a:rPr>
              <a:t>02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20" name="项标题"/>
          <p:cNvSpPr txBox="1"/>
          <p:nvPr>
            <p:custDataLst>
              <p:tags r:id="rId7"/>
            </p:custDataLst>
          </p:nvPr>
        </p:nvSpPr>
        <p:spPr>
          <a:xfrm>
            <a:off x="6582927" y="2808566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竞品与自身优势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8"/>
            </p:custDataLst>
          </p:nvPr>
        </p:nvSpPr>
        <p:spPr>
          <a:xfrm>
            <a:off x="5120641" y="3584124"/>
            <a:ext cx="1115060" cy="7102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+mn-lt"/>
              </a:rPr>
              <a:t>03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23" name="项标题"/>
          <p:cNvSpPr txBox="1"/>
          <p:nvPr>
            <p:custDataLst>
              <p:tags r:id="rId9"/>
            </p:custDataLst>
          </p:nvPr>
        </p:nvSpPr>
        <p:spPr>
          <a:xfrm>
            <a:off x="6582927" y="3687247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推广与营销策略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序号"/>
          <p:cNvSpPr txBox="1"/>
          <p:nvPr>
            <p:custDataLst>
              <p:tags r:id="rId10"/>
            </p:custDataLst>
          </p:nvPr>
        </p:nvSpPr>
        <p:spPr>
          <a:xfrm>
            <a:off x="5120641" y="5341487"/>
            <a:ext cx="1115060" cy="71024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+mn-lt"/>
              </a:rPr>
              <a:t>05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+mn-lt"/>
            </a:endParaRPr>
          </a:p>
        </p:txBody>
      </p:sp>
      <p:sp>
        <p:nvSpPr>
          <p:cNvPr id="5" name="项标题"/>
          <p:cNvSpPr txBox="1"/>
          <p:nvPr>
            <p:custDataLst>
              <p:tags r:id="rId11"/>
            </p:custDataLst>
          </p:nvPr>
        </p:nvSpPr>
        <p:spPr>
          <a:xfrm>
            <a:off x="6582927" y="5444610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总结与预期目标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市场与消费者分析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市场概况与趋势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2019-2023年销售额增长2816亿元至3041亿元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市场增长数据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2d0281f4-7ca2-11ef-97b9-92df5990e95f.jpg@base@tag=imgScale&amp;m=1&amp;w=534&amp;h=534&amp;q=952d0281f4-7ca2-11ef-97b9-92df5990e95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6708" b="16708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无糖茶成为热门赛道，消费者偏好健康、自我愉悦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市场趋势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2d028297-7ca2-11ef-97b9-92df5990e95f.jpg@base@tag=imgScale&amp;m=1&amp;w=534&amp;h=534&amp;q=952d028297-7ca2-11ef-97b9-92df5990e95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6657" b="16657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消费者偏好与行为</a:t>
            </a:r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7701863" y="3636196"/>
            <a:ext cx="249553" cy="24955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762823" y="3697156"/>
            <a:ext cx="126999" cy="126999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4241774" y="3636196"/>
            <a:ext cx="249553" cy="24955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4302733" y="3697156"/>
            <a:ext cx="126999" cy="126999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1974841" y="1362278"/>
            <a:ext cx="4770085" cy="197991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 flipH="1" flipV="1">
            <a:off x="4359883" y="3342194"/>
            <a:ext cx="6668" cy="29358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2352663" y="2163642"/>
            <a:ext cx="4015075" cy="1205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无糖茶市占率前三，偏好铁观音、大红袍等茶种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2352663" y="1394028"/>
            <a:ext cx="4015075" cy="6959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消费者偏好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>
            <a:off x="7825687" y="3887020"/>
            <a:ext cx="0" cy="287998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>
            <p:custDataLst>
              <p:tags r:id="rId11"/>
            </p:custDataLst>
          </p:nvPr>
        </p:nvCxnSpPr>
        <p:spPr>
          <a:xfrm>
            <a:off x="697865" y="3760655"/>
            <a:ext cx="1079992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4" name="矩形 43"/>
          <p:cNvSpPr/>
          <p:nvPr>
            <p:custDataLst>
              <p:tags r:id="rId12"/>
            </p:custDataLst>
          </p:nvPr>
        </p:nvSpPr>
        <p:spPr>
          <a:xfrm flipV="1">
            <a:off x="5440645" y="4174672"/>
            <a:ext cx="4770085" cy="197991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5818467" y="4948732"/>
            <a:ext cx="4015075" cy="1205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关注健康问题，如上火、食欲不振、喉咙不适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5818467" y="4179117"/>
            <a:ext cx="4015075" cy="6959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消费者行为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竞品与自身优势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竞品分析与策略</a:t>
            </a:r>
            <a:endParaRPr lang="zh-CN" altLang="en-US"/>
          </a:p>
        </p:txBody>
      </p:sp>
      <p:pic>
        <p:nvPicPr>
          <p:cNvPr id="3" name="图片 2" descr="/data/temp/2d0a4ef0-7ca2-11ef-8f5d-fe3cf299b9b1.jpg@base@tag=imgScale&amp;m=1&amp;w=1057&amp;h=689&amp;q=952d0a4ef0-7ca2-11ef-8f5d-fe3cf299b9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294" b="28294"/>
          <a:stretch>
            <a:fillRect/>
          </a:stretch>
        </p:blipFill>
        <p:spPr>
          <a:xfrm>
            <a:off x="4191108" y="1767600"/>
            <a:ext cx="3809671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4" name="图片 3" descr="/data/temp/2d0a4eeb-7ca2-11ef-8f5d-fe3cf299b9b1.jpg@base@tag=imgScale&amp;m=1&amp;w=1115&amp;h=689&amp;q=952d0a4eeb-7ca2-11ef-8f5d-fe3cf299b9b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6353" b="983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5" name="图片 4" descr="/data/temp/2d0a4f80-7ca2-11ef-8f5d-fe3cf299b9b1.jpg@base@tag=imgScale&amp;m=1&amp;w=920&amp;h=688&amp;q=952d0a4f80-7ca2-11ef-8f5d-fe3cf299b9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2587" b="12587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农夫山泉、三得利、元气森林市占率前三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竞品市场份额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急冷萃取、HPP超高压冷萃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竞品技术策略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国风/国潮设计、联名合作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竞品包装策略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产品优势与创新</a:t>
            </a:r>
            <a:endParaRPr lang="zh-CN" altLang="en-US" dirty="0"/>
          </a:p>
        </p:txBody>
      </p:sp>
      <p:pic>
        <p:nvPicPr>
          <p:cNvPr id="23" name="图片 22" descr="/data/temp/2cfe14fc-7ca2-11ef-a562-e66753e5675c.jpg@base@tag=imgScale&amp;m=1&amp;w=2181&amp;h=1770&amp;q=952cfe14fc-7ca2-11ef-a562-e66753e5675c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8955" r="8955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主打健康、养生理念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产品健康养生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提升品质，探索新场景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技术创新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提供多种口味选择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口味多元化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24380" y="4012399"/>
            <a:ext cx="6979920" cy="1364273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推广与营销策略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024380" y="1755648"/>
            <a:ext cx="2224532" cy="18653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8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288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88"/>
  <p:tag name="KSO_WM_TEMPLATE_THUMBS_INDEX" val="1、9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88_1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PRESET_TEXT" val="单击此处添加&#10;文档标题内容"/>
  <p:tag name="KSO_WM_UNIT_TEXT_TYPE" val="1"/>
</p:tagLst>
</file>

<file path=ppt/tags/tag15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88_1*f*4"/>
  <p:tag name="KSO_WM_TEMPLATE_CATEGORY" val="custom"/>
  <p:tag name="KSO_WM_TEMPLATE_INDEX" val="20233288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SLIDE_ID" val="custom202332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5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88_5*l_h_i*1_1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288_5*l_h_a*1_1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288_5*l_h_i*1_4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288_5*l_h_a*1_4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288_5*l_h_i*1_2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288_5*l_h_a*1_2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288_5*l_h_i*1_3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288_5*l_h_a*1_3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288_5*l_h_i*1_5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288_5*l_h_a*1_5_1"/>
  <p:tag name="KSO_WM_TEMPLATE_CATEGORY" val="custom"/>
  <p:tag name="KSO_WM_TEMPLATE_INDEX" val="2023328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3.279296875,&quot;width&quot;:466.879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SLIDE_ID" val="custom20233288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328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7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88_7*e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72.xml><?xml version="1.0" encoding="utf-8"?>
<p:tagLst xmlns:p="http://schemas.openxmlformats.org/presentationml/2006/main">
  <p:tag name="KSO_WM_SLIDE_ID" val="custom202332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88"/>
  <p:tag name="KSO_WM_SLIDE_TYPE" val="sectionTitle"/>
  <p:tag name="KSO_WM_SLIDE_SUBTYPE" val="pureTxt"/>
  <p:tag name="KSO_WM_SLIDE_LAYOUT" val="a_e"/>
  <p:tag name="KSO_WM_SLIDE_LAYOUT_CNT" val="1_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MH_PIC_SOURCE_TYPE" val="generate_slide_ai*VCG41N1222808479*ai_v1.4.2.240611_ONLINE*1727422141419_2.13_047c2c7a7565-slide-4"/>
  <p:tag name="KSO_WM_UNIT_LINE_FILL_TYPE" val="2"/>
  <p:tag name="KSO_WM_UNIT_USESOURCEFORMAT_APPLY" val="0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82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MH_PIC_SOURCE_TYPE" val="generate_slide_ai*VCG41N1150121426*ai_v1.4.2.240611_ONLINE*1727422141419_2.13_047c2c7a7565-slide-4"/>
  <p:tag name="KSO_WM_UNIT_LINE_FILL_TYPE" val="2"/>
  <p:tag name="KSO_WM_UNIT_USESOURCEFORMAT_APPLY" val="0"/>
</p:tagLst>
</file>

<file path=ppt/tags/tag184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8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86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31459_4*a*1"/>
  <p:tag name="KSO_WM_TEMPLATE_CATEGORY" val="diagram"/>
  <p:tag name="KSO_WM_TEMPLATE_INDEX" val="20231459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1459_1*m_h_i*1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1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1459_1*m_h_i*1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459_1*m_h_i*1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459_1*m_h_i*1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1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459_1*m_h_i*1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1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TEXT_TYPE" val="1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1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TEXT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1*m_h_i*1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1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1459_1*m_h_i*1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1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1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TEXT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1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80.28558349609375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TEXT_TYPE" val="1"/>
  <p:tag name="KSO_WM_UNIT_USESOURCEFORMAT_APPLY" val="0"/>
</p:tagLst>
</file>

<file path=ppt/tags/tag201.xml><?xml version="1.0" encoding="utf-8"?>
<p:tagLst xmlns:p="http://schemas.openxmlformats.org/presentationml/2006/main">
  <p:tag name="KSO_WM_SLIDE_ID" val="diagram20231459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850.394*379.121"/>
  <p:tag name="KSO_WM_SLIDE_POSITION" val="54.95*106.379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7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88_7*e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04.xml><?xml version="1.0" encoding="utf-8"?>
<p:tagLst xmlns:p="http://schemas.openxmlformats.org/presentationml/2006/main">
  <p:tag name="KSO_WM_SLIDE_ID" val="custom202332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88"/>
  <p:tag name="KSO_WM_SLIDE_TYPE" val="sectionTitle"/>
  <p:tag name="KSO_WM_SLIDE_SUBTYPE" val="pureTxt"/>
  <p:tag name="KSO_WM_SLIDE_LAYOUT" val="a_e"/>
  <p:tag name="KSO_WM_SLIDE_LAYOUT_CNT" val="1_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460_1*a*1"/>
  <p:tag name="KSO_WM_TEMPLATE_CATEGORY" val="custom"/>
  <p:tag name="KSO_WM_TEMPLATE_INDEX" val="2023446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459_1*l_h_d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1074320064*ai_v1.4.2.240611_ONLINE*1727422141419_2.13_047c2c7a7565-slide-7"/>
  <p:tag name="KSO_WM_UNIT_LINE_FILL_TYPE" val="2"/>
  <p:tag name="KSO_WM_UNIT_USESOURCEFORMAT_APPLY" val="0"/>
</p:tagLst>
</file>

<file path=ppt/tags/tag207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459_1*l_h_d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41N898383624*ai_v1.4.2.240611_ONLINE*1727422141419_2.13_047c2c7a7565-slide-7"/>
  <p:tag name="KSO_WM_UNIT_LINE_FILL_TYPE" val="2"/>
  <p:tag name="KSO_WM_UNIT_USESOURCEFORMAT_APPLY" val="0"/>
</p:tagLst>
</file>

<file path=ppt/tags/tag208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459_1*l_h_d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VCG211363222169*ai_v1.4.2.240611_ONLINE*1727422141419_2.13_047c2c7a7565-slide-7"/>
  <p:tag name="KSO_WM_UNIT_LINE_FILL_TYPE" val="2"/>
  <p:tag name="KSO_WM_UNIT_USESOURCEFORMAT_APPLY" val="0"/>
</p:tagLst>
</file>

<file path=ppt/tags/tag20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59_1*l_h_f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459_1*l_h_a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1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59_1*l_h_f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2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459_1*l_h_a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459_1*l_h_i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59_1*l_h_i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459_1*l_h_f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459_1*l_h_a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7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59_1*l_h_i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18.xml><?xml version="1.0" encoding="utf-8"?>
<p:tagLst xmlns:p="http://schemas.openxmlformats.org/presentationml/2006/main">
  <p:tag name="KSO_WM_SLIDE_ID" val="custom2023446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MH_PIC_SOURCE_TYPE" val="generate_slide_ai*VCG41N672933458*ai_v1.4.2.240611_ONLINE*1727422141419_2.13_047c2c7a7565-slide-8"/>
  <p:tag name="KSO_WM_UNIT_LINE_FORE_SCHEMECOLOR_INDEX" val="1"/>
  <p:tag name="KSO_WM_UNIT_LINE_FILL_TYPE" val="2"/>
  <p:tag name="KSO_WM_UNIT_USESOURCEFORMAT_APPLY" val="0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3288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7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88_7*e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34.xml><?xml version="1.0" encoding="utf-8"?>
<p:tagLst xmlns:p="http://schemas.openxmlformats.org/presentationml/2006/main">
  <p:tag name="KSO_WM_SLIDE_ID" val="custom202332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88"/>
  <p:tag name="KSO_WM_SLIDE_TYPE" val="sectionTitle"/>
  <p:tag name="KSO_WM_SLIDE_SUBTYPE" val="pureTxt"/>
  <p:tag name="KSO_WM_SLIDE_LAYOUT" val="a_e"/>
  <p:tag name="KSO_WM_SLIDE_LAYOUT_CNT" val="1_1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74905699*ai_v1.4.2.240611_ONLINE*1727422141419_2.13_047c2c7a7565-slide-10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142238785*ai_v1.4.2.240611_ONLINE*1727422141419_2.13_047c2c7a7565-slide-10"/>
  <p:tag name="KSO_WM_UNIT_USESOURCEFORMAT_APPLY" val="0"/>
</p:tagLst>
</file>

<file path=ppt/tags/tag2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682848318*ai_v1.4.2.240611_ONLINE*1727422141419_2.13_047c2c7a7565-slide-10"/>
  <p:tag name="KSO_WM_UNIT_USESOURCEFORMAT_APPLY" val="0"/>
</p:tagLst>
</file>

<file path=ppt/tags/tag2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TEXT_TYPE" val="1"/>
  <p:tag name="KSO_WM_UNIT_USESOURCEFORMAT_APPLY" val="0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33288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97"/>
  <p:tag name="KSO_WM_UNIT_ID" val="custom20233597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VALUE" val="1903*153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7_1*d*1"/>
  <p:tag name="KSO_WM_TEMPLATE_CATEGORY" val="custom"/>
  <p:tag name="KSO_WM_TEMPLATE_INDEX" val="20233597"/>
  <p:tag name="KSO_WM_UNIT_LAYERLEVEL" val="1"/>
  <p:tag name="KSO_WM_TAG_VERSION" val="3.0"/>
  <p:tag name="KSO_WM_BEAUTIFY_FLAG" val="#wm#"/>
  <p:tag name="MH_PIC_SOURCE_TYPE" val="generate_slide_ai*VCG41N1042400156*ai_v1.4.2.240611_ONLINE*1727422141419_2.13_047c2c7a7565-slide-11"/>
  <p:tag name="KSO_WM_UNIT_LINE_FORE_SCHEMECOLOR_INDEX" val="13"/>
  <p:tag name="KSO_WM_UNIT_LINE_FILL_TYPE" val="2"/>
  <p:tag name="KSO_WM_UNIT_USESOURCEFORMAT_APPLY" val="0"/>
</p:tagLst>
</file>

<file path=ppt/tags/tag2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528_1*l_h_i*1_3_1"/>
  <p:tag name="KSO_WM_TEMPLATE_CATEGORY" val="diagram"/>
  <p:tag name="KSO_WM_TEMPLATE_INDEX" val="2023352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28_1*l_h_f*1_3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内容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528_1*l_h_a*1_3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3528_1*l_h_i*1_4_1"/>
  <p:tag name="KSO_WM_TEMPLATE_CATEGORY" val="diagram"/>
  <p:tag name="KSO_WM_TEMPLATE_INDEX" val="2023352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528_1*l_h_f*1_4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内容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528_1*l_h_a*1_4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28_1*l_h_i*1_2_1"/>
  <p:tag name="KSO_WM_TEMPLATE_CATEGORY" val="diagram"/>
  <p:tag name="KSO_WM_TEMPLATE_INDEX" val="2023352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28_1*l_h_f*1_2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内容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528_1*l_h_a*1_2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28_1*l_h_i*1_1_1"/>
  <p:tag name="KSO_WM_TEMPLATE_CATEGORY" val="diagram"/>
  <p:tag name="KSO_WM_TEMPLATE_INDEX" val="2023352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28_1*l_h_f*1_1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输入您的项正文内容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28_1*l_h_a*1_1_1"/>
  <p:tag name="KSO_WM_TEMPLATE_CATEGORY" val="diagram"/>
  <p:tag name="KSO_WM_TEMPLATE_INDEX" val="202335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4"/>
  <p:tag name="KSO_WM_DIAGRAM_VIRTUALLY_FRAME" val="{&quot;height&quot;:313.6000061035156,&quot;width&quot;:416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6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6.95*313.6"/>
  <p:tag name="KSO_WM_SLIDE_POSITION" val="52.4*166.7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88"/>
  <p:tag name="KSO_WM_TEMPLATE_SUBCATEGORY" val="0"/>
  <p:tag name="KSO_WM_SLIDE_INDEX" val="1"/>
  <p:tag name="KSO_WM_TAG_VERSION" val="3.0"/>
  <p:tag name="KSO_WM_SLIDE_ID" val="custom20233597_1"/>
  <p:tag name="KSO_WM_SLIDE_ITEM_CNT" val="4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7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6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88_7*e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66.xml><?xml version="1.0" encoding="utf-8"?>
<p:tagLst xmlns:p="http://schemas.openxmlformats.org/presentationml/2006/main">
  <p:tag name="KSO_WM_SLIDE_ID" val="custom202332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88"/>
  <p:tag name="KSO_WM_SLIDE_TYPE" val="sectionTitle"/>
  <p:tag name="KSO_WM_SLIDE_SUBTYPE" val="pureTxt"/>
  <p:tag name="KSO_WM_SLIDE_LAYOUT" val="a_e"/>
  <p:tag name="KSO_WM_SLIDE_LAYOUT_CNT" val="1_1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224232710*ai_v1.4.2.240611_ONLINE*1727422141419_2.13_047c2c7a7565-slide-13"/>
  <p:tag name="KSO_WM_UNIT_LINE_FILL_TYPE" val="2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211240621006*ai_v1.4.2.240611_ONLINE*1727422141419_2.13_047c2c7a7565-slide-13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UNIT_VALUE" val="529*932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VCG41N1468956779*ai_v1.4.2.240611_ONLINE*1727422141419_2.13_047c2c7a7565-slide-13"/>
  <p:tag name="KSO_WM_UNIT_LINE_FILL_TYPE" val="2"/>
  <p:tag name="KSO_WM_UNIT_USESOURCEFORMAT_APPLY" val="0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457_2*a*1"/>
  <p:tag name="KSO_WM_TEMPLATE_CATEGORY" val="diagram"/>
  <p:tag name="KSO_WM_TEMPLATE_INDEX" val="20231457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2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2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4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7_1*m_h_f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7_1*m_h_a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2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7_1*m_h_a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7_1*m_h_f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9.xml><?xml version="1.0" encoding="utf-8"?>
<p:tagLst xmlns:p="http://schemas.openxmlformats.org/presentationml/2006/main">
  <p:tag name="KSO_WM_SLIDE_ID" val="diagram2023145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849.25*388.375"/>
  <p:tag name="KSO_WM_SLIDE_POSITION" val="55.3751*122.6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7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0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88_7*e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02.xml><?xml version="1.0" encoding="utf-8"?>
<p:tagLst xmlns:p="http://schemas.openxmlformats.org/presentationml/2006/main">
  <p:tag name="KSO_WM_SLIDE_ID" val="custom2023328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88"/>
  <p:tag name="KSO_WM_SLIDE_TYPE" val="sectionTitle"/>
  <p:tag name="KSO_WM_SLIDE_SUBTYPE" val="pureTxt"/>
  <p:tag name="KSO_WM_SLIDE_LAYOUT" val="a_e"/>
  <p:tag name="KSO_WM_SLIDE_LAYOUT_CNT" val="1_1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578590056*ai_v1.4.2.240611_ONLINE*1727422141419_2.13_047c2c7a7565-slide-16"/>
  <p:tag name="KSO_WM_UNIT_LINE_FILL_TYPE" val="2"/>
  <p:tag name="KSO_WM_UNIT_USESOURCEFORMAT_APPLY" val="0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31466934*ai_v1.4.2.240611_ONLINE*1727422141419_2.13_047c2c7a7565-slide-16"/>
  <p:tag name="KSO_WM_UNIT_LINE_FILL_TYPE" val="2"/>
  <p:tag name="KSO_WM_UNIT_USESOURCEFORMAT_APPLY" val="0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78062468*ai_v1.4.2.240611_ONLINE*1727422141419_2.13_047c2c7a7565-slide-16"/>
  <p:tag name="KSO_WM_UNIT_LINE_FILL_TYPE" val="2"/>
  <p:tag name="KSO_WM_UNIT_USESOURCEFORMAT_APPLY" val="0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3288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17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MH_PIC_SOURCE_TYPE" val="generate_slide_ai*VCG41N493329968*ai_v1.4.2.240611_ONLINE*1727422141419_2.13_047c2c7a7565-slide-17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3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3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3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3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3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3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288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9*f*4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88_9*a*1"/>
  <p:tag name="KSO_WM_TEMPLATE_CATEGORY" val="custom"/>
  <p:tag name="KSO_WM_TEMPLATE_INDEX" val="202332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328.xml><?xml version="1.0" encoding="utf-8"?>
<p:tagLst xmlns:p="http://schemas.openxmlformats.org/presentationml/2006/main">
  <p:tag name="KSO_WM_SLIDE_ID" val="custom2023328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88"/>
  <p:tag name="KSO_WM_SLIDE_TYPE" val="endPage"/>
  <p:tag name="KSO_WM_SLIDE_SUBTYPE" val="pureTxt"/>
  <p:tag name="KSO_WM_SLIDE_LAYOUT" val="a_f"/>
  <p:tag name="KSO_WM_SLIDE_LAYOUT_CNT" val="1_1"/>
</p:tagLst>
</file>

<file path=ppt/tags/tag329.xml><?xml version="1.0" encoding="utf-8"?>
<p:tagLst xmlns:p="http://schemas.openxmlformats.org/presentationml/2006/main">
  <p:tag name="commondata" val="eyJoZGlkIjoiMDBhZTMxMWYwMmU0MjRhNTE3ZjZiMjk3Mzg4NThmMDI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UNIT_TYPE" val="i"/>
  <p:tag name="KSO_WM_UNIT_INDEX" val="1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95">
      <a:dk1>
        <a:srgbClr val="000000"/>
      </a:dk1>
      <a:lt1>
        <a:srgbClr val="FFFFFF"/>
      </a:lt1>
      <a:dk2>
        <a:srgbClr val="001548"/>
      </a:dk2>
      <a:lt2>
        <a:srgbClr val="FFFFFF"/>
      </a:lt2>
      <a:accent1>
        <a:srgbClr val="88ACF1"/>
      </a:accent1>
      <a:accent2>
        <a:srgbClr val="6F6CE6"/>
      </a:accent2>
      <a:accent3>
        <a:srgbClr val="6CC6E6"/>
      </a:accent3>
      <a:accent4>
        <a:srgbClr val="6CE6D0"/>
      </a:accent4>
      <a:accent5>
        <a:srgbClr val="F0D262"/>
      </a:accent5>
      <a:accent6>
        <a:srgbClr val="FEB0B4"/>
      </a:accent6>
      <a:hlink>
        <a:srgbClr val="658BD5"/>
      </a:hlink>
      <a:folHlink>
        <a:srgbClr val="A16AA5"/>
      </a:folHlink>
    </a:clrScheme>
    <a:fontScheme name="自定义 37">
      <a:majorFont>
        <a:latin typeface="MiSans Heavy"/>
        <a:ea typeface="汉仪正圆-75W"/>
        <a:cs typeface=""/>
      </a:majorFont>
      <a:minorFont>
        <a:latin typeface="Arial"/>
        <a:ea typeface="汉仪正圆 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WPS 演示</Application>
  <PresentationFormat>宽屏</PresentationFormat>
  <Paragraphs>210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汉仪正圆-75W</vt:lpstr>
      <vt:lpstr>Segoe Print</vt:lpstr>
      <vt:lpstr>汉仪正圆 55简</vt:lpstr>
      <vt:lpstr>微软雅黑 Light</vt:lpstr>
      <vt:lpstr>MiSans Normal</vt:lpstr>
      <vt:lpstr>OPPOSans M</vt:lpstr>
      <vt:lpstr>WPS</vt:lpstr>
      <vt:lpstr>Office 主题​​</vt:lpstr>
      <vt:lpstr>乐冰无糖茶市场推广方案</vt:lpstr>
      <vt:lpstr>目录</vt:lpstr>
      <vt:lpstr>市场与消费者分析</vt:lpstr>
      <vt:lpstr>市场概况与趋势</vt:lpstr>
      <vt:lpstr>消费者偏好与行为</vt:lpstr>
      <vt:lpstr>竞品与自身优势</vt:lpstr>
      <vt:lpstr>竞品分析与策略</vt:lpstr>
      <vt:lpstr>产品优势与创新</vt:lpstr>
      <vt:lpstr>推广与营销策略</vt:lpstr>
      <vt:lpstr>推广策略与目标</vt:lpstr>
      <vt:lpstr>营销策略与渠道</vt:lpstr>
      <vt:lpstr>促销活动与评估</vt:lpstr>
      <vt:lpstr>促销活动设计</vt:lpstr>
      <vt:lpstr>监测与评估方法</vt:lpstr>
      <vt:lpstr>总结与预期目标</vt:lpstr>
      <vt:lpstr>推广方案总结</vt:lpstr>
      <vt:lpstr>预期目标与展望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乐</cp:lastModifiedBy>
  <cp:revision>155</cp:revision>
  <dcterms:created xsi:type="dcterms:W3CDTF">2019-06-19T02:08:00Z</dcterms:created>
  <dcterms:modified xsi:type="dcterms:W3CDTF">2024-09-27T07:30:07Z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9AAD3E8B299D4CE78A112818624CA9FF_11</vt:lpwstr>
  </property>
</Properties>
</file>